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26" Type="http://schemas.openxmlformats.org/officeDocument/2006/relationships/image" Target="../media/image46.wmf"/><Relationship Id="rId39" Type="http://schemas.openxmlformats.org/officeDocument/2006/relationships/image" Target="../media/image59.wmf"/><Relationship Id="rId21" Type="http://schemas.openxmlformats.org/officeDocument/2006/relationships/image" Target="../media/image41.wmf"/><Relationship Id="rId34" Type="http://schemas.openxmlformats.org/officeDocument/2006/relationships/image" Target="../media/image54.wmf"/><Relationship Id="rId42" Type="http://schemas.openxmlformats.org/officeDocument/2006/relationships/image" Target="../media/image62.wmf"/><Relationship Id="rId47" Type="http://schemas.openxmlformats.org/officeDocument/2006/relationships/image" Target="../media/image67.wmf"/><Relationship Id="rId50" Type="http://schemas.openxmlformats.org/officeDocument/2006/relationships/image" Target="../media/image70.wmf"/><Relationship Id="rId55" Type="http://schemas.openxmlformats.org/officeDocument/2006/relationships/image" Target="../media/image75.wmf"/><Relationship Id="rId63" Type="http://schemas.openxmlformats.org/officeDocument/2006/relationships/image" Target="../media/image8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20" Type="http://schemas.openxmlformats.org/officeDocument/2006/relationships/image" Target="../media/image40.wmf"/><Relationship Id="rId29" Type="http://schemas.openxmlformats.org/officeDocument/2006/relationships/image" Target="../media/image49.wmf"/><Relationship Id="rId41" Type="http://schemas.openxmlformats.org/officeDocument/2006/relationships/image" Target="../media/image61.wmf"/><Relationship Id="rId54" Type="http://schemas.openxmlformats.org/officeDocument/2006/relationships/image" Target="../media/image74.wmf"/><Relationship Id="rId62" Type="http://schemas.openxmlformats.org/officeDocument/2006/relationships/image" Target="../media/image8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24" Type="http://schemas.openxmlformats.org/officeDocument/2006/relationships/image" Target="../media/image44.wmf"/><Relationship Id="rId32" Type="http://schemas.openxmlformats.org/officeDocument/2006/relationships/image" Target="../media/image52.wmf"/><Relationship Id="rId37" Type="http://schemas.openxmlformats.org/officeDocument/2006/relationships/image" Target="../media/image57.wmf"/><Relationship Id="rId40" Type="http://schemas.openxmlformats.org/officeDocument/2006/relationships/image" Target="../media/image60.wmf"/><Relationship Id="rId45" Type="http://schemas.openxmlformats.org/officeDocument/2006/relationships/image" Target="../media/image65.wmf"/><Relationship Id="rId53" Type="http://schemas.openxmlformats.org/officeDocument/2006/relationships/image" Target="../media/image73.wmf"/><Relationship Id="rId58" Type="http://schemas.openxmlformats.org/officeDocument/2006/relationships/image" Target="../media/image78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23" Type="http://schemas.openxmlformats.org/officeDocument/2006/relationships/image" Target="../media/image43.wmf"/><Relationship Id="rId28" Type="http://schemas.openxmlformats.org/officeDocument/2006/relationships/image" Target="../media/image48.wmf"/><Relationship Id="rId36" Type="http://schemas.openxmlformats.org/officeDocument/2006/relationships/image" Target="../media/image56.wmf"/><Relationship Id="rId49" Type="http://schemas.openxmlformats.org/officeDocument/2006/relationships/image" Target="../media/image69.wmf"/><Relationship Id="rId57" Type="http://schemas.openxmlformats.org/officeDocument/2006/relationships/image" Target="../media/image77.wmf"/><Relationship Id="rId61" Type="http://schemas.openxmlformats.org/officeDocument/2006/relationships/image" Target="../media/image81.wmf"/><Relationship Id="rId10" Type="http://schemas.openxmlformats.org/officeDocument/2006/relationships/image" Target="../media/image30.wmf"/><Relationship Id="rId19" Type="http://schemas.openxmlformats.org/officeDocument/2006/relationships/image" Target="../media/image39.wmf"/><Relationship Id="rId31" Type="http://schemas.openxmlformats.org/officeDocument/2006/relationships/image" Target="../media/image51.wmf"/><Relationship Id="rId44" Type="http://schemas.openxmlformats.org/officeDocument/2006/relationships/image" Target="../media/image64.wmf"/><Relationship Id="rId52" Type="http://schemas.openxmlformats.org/officeDocument/2006/relationships/image" Target="../media/image72.wmf"/><Relationship Id="rId60" Type="http://schemas.openxmlformats.org/officeDocument/2006/relationships/image" Target="../media/image8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Relationship Id="rId22" Type="http://schemas.openxmlformats.org/officeDocument/2006/relationships/image" Target="../media/image42.wmf"/><Relationship Id="rId27" Type="http://schemas.openxmlformats.org/officeDocument/2006/relationships/image" Target="../media/image47.wmf"/><Relationship Id="rId30" Type="http://schemas.openxmlformats.org/officeDocument/2006/relationships/image" Target="../media/image50.wmf"/><Relationship Id="rId35" Type="http://schemas.openxmlformats.org/officeDocument/2006/relationships/image" Target="../media/image55.wmf"/><Relationship Id="rId43" Type="http://schemas.openxmlformats.org/officeDocument/2006/relationships/image" Target="../media/image63.wmf"/><Relationship Id="rId48" Type="http://schemas.openxmlformats.org/officeDocument/2006/relationships/image" Target="../media/image68.wmf"/><Relationship Id="rId56" Type="http://schemas.openxmlformats.org/officeDocument/2006/relationships/image" Target="../media/image76.wmf"/><Relationship Id="rId64" Type="http://schemas.openxmlformats.org/officeDocument/2006/relationships/image" Target="../media/image84.wmf"/><Relationship Id="rId8" Type="http://schemas.openxmlformats.org/officeDocument/2006/relationships/image" Target="../media/image28.wmf"/><Relationship Id="rId51" Type="http://schemas.openxmlformats.org/officeDocument/2006/relationships/image" Target="../media/image71.wmf"/><Relationship Id="rId3" Type="http://schemas.openxmlformats.org/officeDocument/2006/relationships/image" Target="../media/image23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5" Type="http://schemas.openxmlformats.org/officeDocument/2006/relationships/image" Target="../media/image45.wmf"/><Relationship Id="rId33" Type="http://schemas.openxmlformats.org/officeDocument/2006/relationships/image" Target="../media/image53.wmf"/><Relationship Id="rId38" Type="http://schemas.openxmlformats.org/officeDocument/2006/relationships/image" Target="../media/image58.wmf"/><Relationship Id="rId46" Type="http://schemas.openxmlformats.org/officeDocument/2006/relationships/image" Target="../media/image66.wmf"/><Relationship Id="rId59" Type="http://schemas.openxmlformats.org/officeDocument/2006/relationships/image" Target="../media/image7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7D0B9-A228-4F6A-AC70-CF627E512A0A}" type="datetimeFigureOut">
              <a:rPr lang="en-CA" smtClean="0"/>
              <a:t>2015-03-13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CCEEC-1DF6-487E-AF50-EF712D635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8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CEEC-1DF6-487E-AF50-EF712D63596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11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CEEC-1DF6-487E-AF50-EF712D63596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18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CEEC-1DF6-487E-AF50-EF712D63596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186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CEEC-1DF6-487E-AF50-EF712D63596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78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CCEEC-1DF6-487E-AF50-EF712D63596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218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8C36FB-2463-4652-8E95-0AA7D7C54741}" type="datetimeFigureOut">
              <a:rPr lang="en-CA" smtClean="0"/>
              <a:pPr/>
              <a:t>2015-03-13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4BDC26-ED74-4FE8-9A5B-CF04859730B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31.bin"/><Relationship Id="rId117" Type="http://schemas.openxmlformats.org/officeDocument/2006/relationships/image" Target="../media/image68.wmf"/><Relationship Id="rId21" Type="http://schemas.openxmlformats.org/officeDocument/2006/relationships/image" Target="../media/image29.wmf"/><Relationship Id="rId42" Type="http://schemas.openxmlformats.org/officeDocument/2006/relationships/oleObject" Target="../embeddings/oleObject39.bin"/><Relationship Id="rId47" Type="http://schemas.openxmlformats.org/officeDocument/2006/relationships/oleObject" Target="../embeddings/oleObject42.bin"/><Relationship Id="rId63" Type="http://schemas.openxmlformats.org/officeDocument/2006/relationships/oleObject" Target="../embeddings/oleObject50.bin"/><Relationship Id="rId68" Type="http://schemas.openxmlformats.org/officeDocument/2006/relationships/oleObject" Target="../embeddings/oleObject54.bin"/><Relationship Id="rId84" Type="http://schemas.openxmlformats.org/officeDocument/2006/relationships/oleObject" Target="../embeddings/oleObject64.bin"/><Relationship Id="rId89" Type="http://schemas.openxmlformats.org/officeDocument/2006/relationships/oleObject" Target="../embeddings/oleObject67.bin"/><Relationship Id="rId112" Type="http://schemas.openxmlformats.org/officeDocument/2006/relationships/image" Target="../media/image67.wmf"/><Relationship Id="rId133" Type="http://schemas.openxmlformats.org/officeDocument/2006/relationships/image" Target="../media/image72.wmf"/><Relationship Id="rId138" Type="http://schemas.openxmlformats.org/officeDocument/2006/relationships/oleObject" Target="../embeddings/oleObject101.bin"/><Relationship Id="rId154" Type="http://schemas.openxmlformats.org/officeDocument/2006/relationships/image" Target="../media/image80.wmf"/><Relationship Id="rId159" Type="http://schemas.openxmlformats.org/officeDocument/2006/relationships/oleObject" Target="../embeddings/oleObject114.bin"/><Relationship Id="rId16" Type="http://schemas.openxmlformats.org/officeDocument/2006/relationships/oleObject" Target="../embeddings/oleObject26.bin"/><Relationship Id="rId107" Type="http://schemas.openxmlformats.org/officeDocument/2006/relationships/oleObject" Target="../embeddings/oleObject79.bin"/><Relationship Id="rId11" Type="http://schemas.openxmlformats.org/officeDocument/2006/relationships/image" Target="../media/image24.wmf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37.wmf"/><Relationship Id="rId53" Type="http://schemas.openxmlformats.org/officeDocument/2006/relationships/oleObject" Target="../embeddings/oleObject45.bin"/><Relationship Id="rId58" Type="http://schemas.openxmlformats.org/officeDocument/2006/relationships/image" Target="../media/image47.wmf"/><Relationship Id="rId74" Type="http://schemas.openxmlformats.org/officeDocument/2006/relationships/oleObject" Target="../embeddings/oleObject58.bin"/><Relationship Id="rId79" Type="http://schemas.openxmlformats.org/officeDocument/2006/relationships/oleObject" Target="../embeddings/oleObject61.bin"/><Relationship Id="rId102" Type="http://schemas.openxmlformats.org/officeDocument/2006/relationships/image" Target="../media/image63.wmf"/><Relationship Id="rId123" Type="http://schemas.openxmlformats.org/officeDocument/2006/relationships/oleObject" Target="../embeddings/oleObject91.bin"/><Relationship Id="rId128" Type="http://schemas.openxmlformats.org/officeDocument/2006/relationships/oleObject" Target="../embeddings/oleObject95.bin"/><Relationship Id="rId144" Type="http://schemas.openxmlformats.org/officeDocument/2006/relationships/oleObject" Target="../embeddings/oleObject105.bin"/><Relationship Id="rId149" Type="http://schemas.openxmlformats.org/officeDocument/2006/relationships/image" Target="../media/image78.wmf"/><Relationship Id="rId5" Type="http://schemas.openxmlformats.org/officeDocument/2006/relationships/image" Target="../media/image21.wmf"/><Relationship Id="rId90" Type="http://schemas.openxmlformats.org/officeDocument/2006/relationships/oleObject" Target="../embeddings/oleObject68.bin"/><Relationship Id="rId95" Type="http://schemas.openxmlformats.org/officeDocument/2006/relationships/oleObject" Target="../embeddings/oleObject71.bin"/><Relationship Id="rId160" Type="http://schemas.openxmlformats.org/officeDocument/2006/relationships/image" Target="../media/image82.wmf"/><Relationship Id="rId165" Type="http://schemas.openxmlformats.org/officeDocument/2006/relationships/oleObject" Target="../embeddings/oleObject117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2.wmf"/><Relationship Id="rId43" Type="http://schemas.openxmlformats.org/officeDocument/2006/relationships/image" Target="../media/image40.wmf"/><Relationship Id="rId48" Type="http://schemas.openxmlformats.org/officeDocument/2006/relationships/image" Target="../media/image42.wmf"/><Relationship Id="rId64" Type="http://schemas.openxmlformats.org/officeDocument/2006/relationships/oleObject" Target="../embeddings/oleObject51.bin"/><Relationship Id="rId69" Type="http://schemas.openxmlformats.org/officeDocument/2006/relationships/oleObject" Target="../embeddings/oleObject55.bin"/><Relationship Id="rId113" Type="http://schemas.openxmlformats.org/officeDocument/2006/relationships/oleObject" Target="../embeddings/oleObject82.bin"/><Relationship Id="rId118" Type="http://schemas.openxmlformats.org/officeDocument/2006/relationships/oleObject" Target="../embeddings/oleObject86.bin"/><Relationship Id="rId134" Type="http://schemas.openxmlformats.org/officeDocument/2006/relationships/oleObject" Target="../embeddings/oleObject98.bin"/><Relationship Id="rId139" Type="http://schemas.openxmlformats.org/officeDocument/2006/relationships/oleObject" Target="../embeddings/oleObject102.bin"/><Relationship Id="rId80" Type="http://schemas.openxmlformats.org/officeDocument/2006/relationships/oleObject" Target="../embeddings/oleObject62.bin"/><Relationship Id="rId85" Type="http://schemas.openxmlformats.org/officeDocument/2006/relationships/image" Target="../media/image57.wmf"/><Relationship Id="rId150" Type="http://schemas.openxmlformats.org/officeDocument/2006/relationships/oleObject" Target="../embeddings/oleObject108.bin"/><Relationship Id="rId155" Type="http://schemas.openxmlformats.org/officeDocument/2006/relationships/oleObject" Target="../embeddings/oleObject111.bin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33" Type="http://schemas.openxmlformats.org/officeDocument/2006/relationships/image" Target="../media/image35.wmf"/><Relationship Id="rId38" Type="http://schemas.openxmlformats.org/officeDocument/2006/relationships/oleObject" Target="../embeddings/oleObject37.bin"/><Relationship Id="rId59" Type="http://schemas.openxmlformats.org/officeDocument/2006/relationships/oleObject" Target="../embeddings/oleObject48.bin"/><Relationship Id="rId103" Type="http://schemas.openxmlformats.org/officeDocument/2006/relationships/oleObject" Target="../embeddings/oleObject76.bin"/><Relationship Id="rId108" Type="http://schemas.openxmlformats.org/officeDocument/2006/relationships/image" Target="../media/image65.wmf"/><Relationship Id="rId124" Type="http://schemas.openxmlformats.org/officeDocument/2006/relationships/image" Target="../media/image69.wmf"/><Relationship Id="rId129" Type="http://schemas.openxmlformats.org/officeDocument/2006/relationships/image" Target="../media/image70.wmf"/><Relationship Id="rId54" Type="http://schemas.openxmlformats.org/officeDocument/2006/relationships/image" Target="../media/image45.wmf"/><Relationship Id="rId70" Type="http://schemas.openxmlformats.org/officeDocument/2006/relationships/oleObject" Target="../embeddings/oleObject56.bin"/><Relationship Id="rId75" Type="http://schemas.openxmlformats.org/officeDocument/2006/relationships/image" Target="../media/image53.wmf"/><Relationship Id="rId91" Type="http://schemas.openxmlformats.org/officeDocument/2006/relationships/oleObject" Target="../embeddings/oleObject69.bin"/><Relationship Id="rId96" Type="http://schemas.openxmlformats.org/officeDocument/2006/relationships/image" Target="../media/image61.wmf"/><Relationship Id="rId140" Type="http://schemas.openxmlformats.org/officeDocument/2006/relationships/oleObject" Target="../embeddings/oleObject103.bin"/><Relationship Id="rId145" Type="http://schemas.openxmlformats.org/officeDocument/2006/relationships/image" Target="../media/image76.wmf"/><Relationship Id="rId161" Type="http://schemas.openxmlformats.org/officeDocument/2006/relationships/oleObject" Target="../embeddings/oleObject1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1.bin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49" Type="http://schemas.openxmlformats.org/officeDocument/2006/relationships/oleObject" Target="../embeddings/oleObject43.bin"/><Relationship Id="rId57" Type="http://schemas.openxmlformats.org/officeDocument/2006/relationships/oleObject" Target="../embeddings/oleObject47.bin"/><Relationship Id="rId106" Type="http://schemas.openxmlformats.org/officeDocument/2006/relationships/oleObject" Target="../embeddings/oleObject78.bin"/><Relationship Id="rId114" Type="http://schemas.openxmlformats.org/officeDocument/2006/relationships/oleObject" Target="../embeddings/oleObject83.bin"/><Relationship Id="rId119" Type="http://schemas.openxmlformats.org/officeDocument/2006/relationships/oleObject" Target="../embeddings/oleObject87.bin"/><Relationship Id="rId127" Type="http://schemas.openxmlformats.org/officeDocument/2006/relationships/oleObject" Target="../embeddings/oleObject94.bin"/><Relationship Id="rId10" Type="http://schemas.openxmlformats.org/officeDocument/2006/relationships/oleObject" Target="../embeddings/oleObject23.bin"/><Relationship Id="rId31" Type="http://schemas.openxmlformats.org/officeDocument/2006/relationships/image" Target="../media/image34.wmf"/><Relationship Id="rId44" Type="http://schemas.openxmlformats.org/officeDocument/2006/relationships/oleObject" Target="../embeddings/oleObject40.bin"/><Relationship Id="rId52" Type="http://schemas.openxmlformats.org/officeDocument/2006/relationships/image" Target="../media/image44.wmf"/><Relationship Id="rId60" Type="http://schemas.openxmlformats.org/officeDocument/2006/relationships/image" Target="../media/image48.wmf"/><Relationship Id="rId65" Type="http://schemas.openxmlformats.org/officeDocument/2006/relationships/oleObject" Target="../embeddings/oleObject52.bin"/><Relationship Id="rId73" Type="http://schemas.openxmlformats.org/officeDocument/2006/relationships/image" Target="../media/image52.wmf"/><Relationship Id="rId78" Type="http://schemas.openxmlformats.org/officeDocument/2006/relationships/oleObject" Target="../embeddings/oleObject60.bin"/><Relationship Id="rId81" Type="http://schemas.openxmlformats.org/officeDocument/2006/relationships/image" Target="../media/image55.wmf"/><Relationship Id="rId86" Type="http://schemas.openxmlformats.org/officeDocument/2006/relationships/oleObject" Target="../embeddings/oleObject65.bin"/><Relationship Id="rId94" Type="http://schemas.openxmlformats.org/officeDocument/2006/relationships/image" Target="../media/image60.wmf"/><Relationship Id="rId99" Type="http://schemas.openxmlformats.org/officeDocument/2006/relationships/image" Target="../media/image62.wmf"/><Relationship Id="rId101" Type="http://schemas.openxmlformats.org/officeDocument/2006/relationships/oleObject" Target="../embeddings/oleObject75.bin"/><Relationship Id="rId122" Type="http://schemas.openxmlformats.org/officeDocument/2006/relationships/oleObject" Target="../embeddings/oleObject90.bin"/><Relationship Id="rId130" Type="http://schemas.openxmlformats.org/officeDocument/2006/relationships/oleObject" Target="../embeddings/oleObject96.bin"/><Relationship Id="rId135" Type="http://schemas.openxmlformats.org/officeDocument/2006/relationships/oleObject" Target="../embeddings/oleObject99.bin"/><Relationship Id="rId143" Type="http://schemas.openxmlformats.org/officeDocument/2006/relationships/image" Target="../media/image75.wmf"/><Relationship Id="rId148" Type="http://schemas.openxmlformats.org/officeDocument/2006/relationships/oleObject" Target="../embeddings/oleObject107.bin"/><Relationship Id="rId151" Type="http://schemas.openxmlformats.org/officeDocument/2006/relationships/image" Target="../media/image79.wmf"/><Relationship Id="rId156" Type="http://schemas.openxmlformats.org/officeDocument/2006/relationships/image" Target="../media/image81.wmf"/><Relationship Id="rId164" Type="http://schemas.openxmlformats.org/officeDocument/2006/relationships/image" Target="../media/image8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39" Type="http://schemas.openxmlformats.org/officeDocument/2006/relationships/image" Target="../media/image38.wmf"/><Relationship Id="rId109" Type="http://schemas.openxmlformats.org/officeDocument/2006/relationships/oleObject" Target="../embeddings/oleObject80.bin"/><Relationship Id="rId34" Type="http://schemas.openxmlformats.org/officeDocument/2006/relationships/oleObject" Target="../embeddings/oleObject35.bin"/><Relationship Id="rId50" Type="http://schemas.openxmlformats.org/officeDocument/2006/relationships/image" Target="../media/image43.wmf"/><Relationship Id="rId55" Type="http://schemas.openxmlformats.org/officeDocument/2006/relationships/oleObject" Target="../embeddings/oleObject46.bin"/><Relationship Id="rId76" Type="http://schemas.openxmlformats.org/officeDocument/2006/relationships/oleObject" Target="../embeddings/oleObject59.bin"/><Relationship Id="rId97" Type="http://schemas.openxmlformats.org/officeDocument/2006/relationships/oleObject" Target="../embeddings/oleObject72.bin"/><Relationship Id="rId104" Type="http://schemas.openxmlformats.org/officeDocument/2006/relationships/image" Target="../media/image64.wmf"/><Relationship Id="rId120" Type="http://schemas.openxmlformats.org/officeDocument/2006/relationships/oleObject" Target="../embeddings/oleObject88.bin"/><Relationship Id="rId125" Type="http://schemas.openxmlformats.org/officeDocument/2006/relationships/oleObject" Target="../embeddings/oleObject92.bin"/><Relationship Id="rId141" Type="http://schemas.openxmlformats.org/officeDocument/2006/relationships/image" Target="../media/image74.wmf"/><Relationship Id="rId146" Type="http://schemas.openxmlformats.org/officeDocument/2006/relationships/oleObject" Target="../embeddings/oleObject106.bin"/><Relationship Id="rId7" Type="http://schemas.openxmlformats.org/officeDocument/2006/relationships/image" Target="../media/image22.wmf"/><Relationship Id="rId71" Type="http://schemas.openxmlformats.org/officeDocument/2006/relationships/image" Target="../media/image51.wmf"/><Relationship Id="rId92" Type="http://schemas.openxmlformats.org/officeDocument/2006/relationships/image" Target="../media/image59.wmf"/><Relationship Id="rId162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29" Type="http://schemas.openxmlformats.org/officeDocument/2006/relationships/image" Target="../media/image33.wmf"/><Relationship Id="rId24" Type="http://schemas.openxmlformats.org/officeDocument/2006/relationships/oleObject" Target="../embeddings/oleObject30.bin"/><Relationship Id="rId40" Type="http://schemas.openxmlformats.org/officeDocument/2006/relationships/oleObject" Target="../embeddings/oleObject38.bin"/><Relationship Id="rId45" Type="http://schemas.openxmlformats.org/officeDocument/2006/relationships/oleObject" Target="../embeddings/oleObject41.bin"/><Relationship Id="rId66" Type="http://schemas.openxmlformats.org/officeDocument/2006/relationships/image" Target="../media/image50.wmf"/><Relationship Id="rId87" Type="http://schemas.openxmlformats.org/officeDocument/2006/relationships/image" Target="../media/image58.wmf"/><Relationship Id="rId110" Type="http://schemas.openxmlformats.org/officeDocument/2006/relationships/image" Target="../media/image66.wmf"/><Relationship Id="rId115" Type="http://schemas.openxmlformats.org/officeDocument/2006/relationships/oleObject" Target="../embeddings/oleObject84.bin"/><Relationship Id="rId131" Type="http://schemas.openxmlformats.org/officeDocument/2006/relationships/image" Target="../media/image71.wmf"/><Relationship Id="rId136" Type="http://schemas.openxmlformats.org/officeDocument/2006/relationships/oleObject" Target="../embeddings/oleObject100.bin"/><Relationship Id="rId157" Type="http://schemas.openxmlformats.org/officeDocument/2006/relationships/oleObject" Target="../embeddings/oleObject112.bin"/><Relationship Id="rId61" Type="http://schemas.openxmlformats.org/officeDocument/2006/relationships/oleObject" Target="../embeddings/oleObject49.bin"/><Relationship Id="rId82" Type="http://schemas.openxmlformats.org/officeDocument/2006/relationships/oleObject" Target="../embeddings/oleObject63.bin"/><Relationship Id="rId152" Type="http://schemas.openxmlformats.org/officeDocument/2006/relationships/oleObject" Target="../embeddings/oleObject109.bin"/><Relationship Id="rId19" Type="http://schemas.openxmlformats.org/officeDocument/2006/relationships/image" Target="../media/image28.wmf"/><Relationship Id="rId14" Type="http://schemas.openxmlformats.org/officeDocument/2006/relationships/oleObject" Target="../embeddings/oleObject25.bin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36.wmf"/><Relationship Id="rId56" Type="http://schemas.openxmlformats.org/officeDocument/2006/relationships/image" Target="../media/image46.wmf"/><Relationship Id="rId77" Type="http://schemas.openxmlformats.org/officeDocument/2006/relationships/image" Target="../media/image54.wmf"/><Relationship Id="rId100" Type="http://schemas.openxmlformats.org/officeDocument/2006/relationships/oleObject" Target="../embeddings/oleObject74.bin"/><Relationship Id="rId105" Type="http://schemas.openxmlformats.org/officeDocument/2006/relationships/oleObject" Target="../embeddings/oleObject77.bin"/><Relationship Id="rId126" Type="http://schemas.openxmlformats.org/officeDocument/2006/relationships/oleObject" Target="../embeddings/oleObject93.bin"/><Relationship Id="rId147" Type="http://schemas.openxmlformats.org/officeDocument/2006/relationships/image" Target="../media/image77.wmf"/><Relationship Id="rId8" Type="http://schemas.openxmlformats.org/officeDocument/2006/relationships/oleObject" Target="../embeddings/oleObject22.bin"/><Relationship Id="rId51" Type="http://schemas.openxmlformats.org/officeDocument/2006/relationships/oleObject" Target="../embeddings/oleObject44.bin"/><Relationship Id="rId72" Type="http://schemas.openxmlformats.org/officeDocument/2006/relationships/oleObject" Target="../embeddings/oleObject57.bin"/><Relationship Id="rId93" Type="http://schemas.openxmlformats.org/officeDocument/2006/relationships/oleObject" Target="../embeddings/oleObject70.bin"/><Relationship Id="rId98" Type="http://schemas.openxmlformats.org/officeDocument/2006/relationships/oleObject" Target="../embeddings/oleObject73.bin"/><Relationship Id="rId121" Type="http://schemas.openxmlformats.org/officeDocument/2006/relationships/oleObject" Target="../embeddings/oleObject89.bin"/><Relationship Id="rId142" Type="http://schemas.openxmlformats.org/officeDocument/2006/relationships/oleObject" Target="../embeddings/oleObject104.bin"/><Relationship Id="rId163" Type="http://schemas.openxmlformats.org/officeDocument/2006/relationships/oleObject" Target="../embeddings/oleObject116.bin"/><Relationship Id="rId3" Type="http://schemas.openxmlformats.org/officeDocument/2006/relationships/notesSlide" Target="../notesSlides/notesSlide4.xml"/><Relationship Id="rId25" Type="http://schemas.openxmlformats.org/officeDocument/2006/relationships/image" Target="../media/image31.wmf"/><Relationship Id="rId46" Type="http://schemas.openxmlformats.org/officeDocument/2006/relationships/image" Target="../media/image41.wmf"/><Relationship Id="rId67" Type="http://schemas.openxmlformats.org/officeDocument/2006/relationships/oleObject" Target="../embeddings/oleObject53.bin"/><Relationship Id="rId116" Type="http://schemas.openxmlformats.org/officeDocument/2006/relationships/oleObject" Target="../embeddings/oleObject85.bin"/><Relationship Id="rId137" Type="http://schemas.openxmlformats.org/officeDocument/2006/relationships/image" Target="../media/image73.wmf"/><Relationship Id="rId158" Type="http://schemas.openxmlformats.org/officeDocument/2006/relationships/oleObject" Target="../embeddings/oleObject113.bin"/><Relationship Id="rId20" Type="http://schemas.openxmlformats.org/officeDocument/2006/relationships/oleObject" Target="../embeddings/oleObject28.bin"/><Relationship Id="rId41" Type="http://schemas.openxmlformats.org/officeDocument/2006/relationships/image" Target="../media/image39.wmf"/><Relationship Id="rId62" Type="http://schemas.openxmlformats.org/officeDocument/2006/relationships/image" Target="../media/image49.wmf"/><Relationship Id="rId83" Type="http://schemas.openxmlformats.org/officeDocument/2006/relationships/image" Target="../media/image56.wmf"/><Relationship Id="rId88" Type="http://schemas.openxmlformats.org/officeDocument/2006/relationships/oleObject" Target="../embeddings/oleObject66.bin"/><Relationship Id="rId111" Type="http://schemas.openxmlformats.org/officeDocument/2006/relationships/oleObject" Target="../embeddings/oleObject81.bin"/><Relationship Id="rId132" Type="http://schemas.openxmlformats.org/officeDocument/2006/relationships/oleObject" Target="../embeddings/oleObject97.bin"/><Relationship Id="rId153" Type="http://schemas.openxmlformats.org/officeDocument/2006/relationships/oleObject" Target="../embeddings/oleObject1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7.3 </a:t>
            </a:r>
            <a:br>
              <a:rPr lang="en-CA" dirty="0" smtClean="0"/>
            </a:br>
            <a:r>
              <a:rPr lang="en-CA" dirty="0" smtClean="0"/>
              <a:t>Similar Polygons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Similar Polygons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640960" cy="2592288"/>
          </a:xfrm>
        </p:spPr>
        <p:txBody>
          <a:bodyPr/>
          <a:lstStyle/>
          <a:p>
            <a:r>
              <a:rPr lang="en-CA" dirty="0" smtClean="0"/>
              <a:t>Two polygons are “similar” if they look the same but have different sizes</a:t>
            </a:r>
          </a:p>
          <a:p>
            <a:r>
              <a:rPr lang="en-CA" dirty="0" smtClean="0"/>
              <a:t>One can be bigger than the other, but all the lengths must be “</a:t>
            </a:r>
            <a:r>
              <a:rPr lang="en-CA" i="1" dirty="0" smtClean="0"/>
              <a:t>proportional</a:t>
            </a:r>
            <a:r>
              <a:rPr lang="en-CA" dirty="0" smtClean="0"/>
              <a:t>”</a:t>
            </a:r>
          </a:p>
          <a:p>
            <a:pPr>
              <a:buNone/>
            </a:pPr>
            <a:r>
              <a:rPr lang="en-CA" dirty="0" smtClean="0"/>
              <a:t>Ex: Given the following shapes, indicate which ones are similar polygons:</a:t>
            </a:r>
          </a:p>
          <a:p>
            <a:endParaRPr lang="en-CA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5536" y="3645024"/>
            <a:ext cx="1097280" cy="109728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Isosceles Triangle 4"/>
          <p:cNvSpPr/>
          <p:nvPr/>
        </p:nvSpPr>
        <p:spPr>
          <a:xfrm>
            <a:off x="3275856" y="3573016"/>
            <a:ext cx="1440160" cy="864096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084168" y="3212976"/>
            <a:ext cx="2103120" cy="21031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835696" y="3645024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323528" y="5013176"/>
            <a:ext cx="1563624" cy="1563624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Isosceles Triangle 8"/>
          <p:cNvSpPr/>
          <p:nvPr/>
        </p:nvSpPr>
        <p:spPr>
          <a:xfrm rot="10800000">
            <a:off x="1907704" y="4797152"/>
            <a:ext cx="1440160" cy="162880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779912" y="5013176"/>
            <a:ext cx="1656184" cy="44920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>
            <a:off x="6300192" y="5589240"/>
            <a:ext cx="1440160" cy="864096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148064" y="3212976"/>
            <a:ext cx="648072" cy="122413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Isosceles Triangle 12"/>
          <p:cNvSpPr/>
          <p:nvPr/>
        </p:nvSpPr>
        <p:spPr>
          <a:xfrm>
            <a:off x="3923928" y="5661248"/>
            <a:ext cx="1152128" cy="936104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4860032" y="5445224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200" dirty="0" smtClean="0">
                <a:solidFill>
                  <a:srgbClr val="FF0000"/>
                </a:solidFill>
              </a:rPr>
              <a:t>The two squares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are similar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789040"/>
            <a:ext cx="22926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200" dirty="0" smtClean="0">
                <a:solidFill>
                  <a:srgbClr val="FF0000"/>
                </a:solidFill>
              </a:rPr>
              <a:t>The two  circles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are similar</a:t>
            </a:r>
            <a:endParaRPr lang="en-CA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1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4441 -0.0694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0.02761 0.3307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277312"/>
          </a:xfrm>
        </p:spPr>
        <p:txBody>
          <a:bodyPr>
            <a:normAutofit/>
          </a:bodyPr>
          <a:lstStyle/>
          <a:p>
            <a:r>
              <a:rPr lang="en-CA" dirty="0" smtClean="0"/>
              <a:t>Two shapes are similar if all corresponding angles are equal and all corresponding sides are equal in RATIO!!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Note: All squares &amp; circles are similar to each other because corresponding sides are always in ratio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28504" y="1596792"/>
            <a:ext cx="1656184" cy="1872208"/>
            <a:chOff x="827584" y="1340768"/>
            <a:chExt cx="1656184" cy="1872208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827584" y="1340768"/>
              <a:ext cx="864096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827584" y="2060848"/>
              <a:ext cx="639688" cy="1143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475656" y="3212976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123728" y="2060848"/>
              <a:ext cx="360040" cy="11521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91680" y="1340768"/>
              <a:ext cx="792088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09535" y="1380768"/>
            <a:ext cx="2153039" cy="2433870"/>
            <a:chOff x="827584" y="1340768"/>
            <a:chExt cx="1656184" cy="1872208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827584" y="1340768"/>
              <a:ext cx="864096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827584" y="2060848"/>
              <a:ext cx="639688" cy="1143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475656" y="3212976"/>
              <a:ext cx="6480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123728" y="2060848"/>
              <a:ext cx="360040" cy="11521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691680" y="1340768"/>
              <a:ext cx="792088" cy="7200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146567" y="1308760"/>
            <a:ext cx="32480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top angles are equal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6567" y="1884824"/>
            <a:ext cx="32688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left angles are equal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37016" y="2460888"/>
            <a:ext cx="34740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right angles are equal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66379" y="3029416"/>
            <a:ext cx="31566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dirty="0" smtClean="0">
                <a:solidFill>
                  <a:srgbClr val="FF0000"/>
                </a:solidFill>
              </a:rPr>
              <a:t>The bottom angles that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correspond are equal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3" name="Isosceles Triangle 32"/>
          <p:cNvSpPr/>
          <p:nvPr/>
        </p:nvSpPr>
        <p:spPr>
          <a:xfrm>
            <a:off x="2688744" y="2244864"/>
            <a:ext cx="216024" cy="216024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Isosceles Triangle 33"/>
          <p:cNvSpPr/>
          <p:nvPr/>
        </p:nvSpPr>
        <p:spPr>
          <a:xfrm>
            <a:off x="600512" y="2244864"/>
            <a:ext cx="216024" cy="216024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3670568" y="1494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1323608" y="16924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Multiply 36"/>
          <p:cNvSpPr/>
          <p:nvPr/>
        </p:nvSpPr>
        <p:spPr>
          <a:xfrm>
            <a:off x="4495800" y="2255520"/>
            <a:ext cx="213360" cy="2438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Multiply 37"/>
          <p:cNvSpPr/>
          <p:nvPr/>
        </p:nvSpPr>
        <p:spPr>
          <a:xfrm>
            <a:off x="1905000" y="2270760"/>
            <a:ext cx="213360" cy="2438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5-Point Star 38"/>
          <p:cNvSpPr/>
          <p:nvPr/>
        </p:nvSpPr>
        <p:spPr>
          <a:xfrm>
            <a:off x="4160520" y="3627120"/>
            <a:ext cx="106680" cy="12192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5-Point Star 39"/>
          <p:cNvSpPr/>
          <p:nvPr/>
        </p:nvSpPr>
        <p:spPr>
          <a:xfrm>
            <a:off x="1706880" y="3307080"/>
            <a:ext cx="106680" cy="12192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Pie 40"/>
          <p:cNvSpPr/>
          <p:nvPr/>
        </p:nvSpPr>
        <p:spPr>
          <a:xfrm>
            <a:off x="3429000" y="3596640"/>
            <a:ext cx="137160" cy="16764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2" name="Pie 41"/>
          <p:cNvSpPr/>
          <p:nvPr/>
        </p:nvSpPr>
        <p:spPr>
          <a:xfrm>
            <a:off x="1173480" y="3246120"/>
            <a:ext cx="137160" cy="16764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653819" y="1615440"/>
          <a:ext cx="372341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19" y="1615440"/>
                        <a:ext cx="372341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1736408" y="1513523"/>
          <a:ext cx="3714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408" y="1513523"/>
                        <a:ext cx="371475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952308" y="2747963"/>
          <a:ext cx="3349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8" imgW="114120" imgH="139680" progId="Equation.DSMT4">
                  <p:embed/>
                </p:oleObj>
              </mc:Choice>
              <mc:Fallback>
                <p:oleObj name="Equation" r:id="rId8" imgW="114120" imgH="139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308" y="2747963"/>
                        <a:ext cx="3349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1248093" y="3453765"/>
          <a:ext cx="4079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10" imgW="139680" imgH="177480" progId="Equation.DSMT4">
                  <p:embed/>
                </p:oleObj>
              </mc:Choice>
              <mc:Fallback>
                <p:oleObj name="Equation" r:id="rId10" imgW="1396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093" y="3453765"/>
                        <a:ext cx="4079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595630" y="2844165"/>
          <a:ext cx="3349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2" imgW="114120" imgH="139680" progId="Equation.DSMT4">
                  <p:embed/>
                </p:oleObj>
              </mc:Choice>
              <mc:Fallback>
                <p:oleObj name="Equation" r:id="rId12" imgW="11412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" y="2844165"/>
                        <a:ext cx="3349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2823527" y="1533525"/>
          <a:ext cx="3349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14" imgW="114120" imgH="139680" progId="Equation.DSMT4">
                  <p:embed/>
                </p:oleObj>
              </mc:Choice>
              <mc:Fallback>
                <p:oleObj name="Equation" r:id="rId14" imgW="1141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527" y="1533525"/>
                        <a:ext cx="334963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462463" y="2950210"/>
          <a:ext cx="4460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6" imgW="152280" imgH="139680" progId="Equation.DSMT4">
                  <p:embed/>
                </p:oleObj>
              </mc:Choice>
              <mc:Fallback>
                <p:oleObj name="Equation" r:id="rId16" imgW="15228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2950210"/>
                        <a:ext cx="446087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2709545" y="2980373"/>
          <a:ext cx="3714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18" imgW="126720" imgH="139680" progId="Equation.DSMT4">
                  <p:embed/>
                </p:oleObj>
              </mc:Choice>
              <mc:Fallback>
                <p:oleObj name="Equation" r:id="rId18" imgW="126720" imgH="1396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545" y="2980373"/>
                        <a:ext cx="371475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4214813" y="1464628"/>
          <a:ext cx="4095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20" imgW="139680" imgH="164880" progId="Equation.DSMT4">
                  <p:embed/>
                </p:oleObj>
              </mc:Choice>
              <mc:Fallback>
                <p:oleObj name="Equation" r:id="rId20" imgW="13968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1464628"/>
                        <a:ext cx="4095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3639503" y="3791585"/>
          <a:ext cx="371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22" imgW="126720" imgH="126720" progId="Equation.DSMT4">
                  <p:embed/>
                </p:oleObj>
              </mc:Choice>
              <mc:Fallback>
                <p:oleObj name="Equation" r:id="rId22" imgW="126720" imgH="126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503" y="3791585"/>
                        <a:ext cx="3714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803275" y="4325620"/>
          <a:ext cx="7794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24" imgW="266400" imgH="393480" progId="Equation.DSMT4">
                  <p:embed/>
                </p:oleObj>
              </mc:Choice>
              <mc:Fallback>
                <p:oleObj name="Equation" r:id="rId24" imgW="26640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325620"/>
                        <a:ext cx="779463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1640840" y="4341178"/>
          <a:ext cx="9286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26" imgW="317160" imgH="393480" progId="Equation.DSMT4">
                  <p:embed/>
                </p:oleObj>
              </mc:Choice>
              <mc:Fallback>
                <p:oleObj name="Equation" r:id="rId26" imgW="3171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840" y="4341178"/>
                        <a:ext cx="92868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2524125" y="4356736"/>
          <a:ext cx="9286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28" imgW="317160" imgH="393480" progId="Equation.DSMT4">
                  <p:embed/>
                </p:oleObj>
              </mc:Choice>
              <mc:Fallback>
                <p:oleObj name="Equation" r:id="rId28" imgW="31716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4356736"/>
                        <a:ext cx="92868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437890" y="4357054"/>
          <a:ext cx="9286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30" imgW="317160" imgH="393480" progId="Equation.DSMT4">
                  <p:embed/>
                </p:oleObj>
              </mc:Choice>
              <mc:Fallback>
                <p:oleObj name="Equation" r:id="rId30" imgW="31716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7890" y="4357054"/>
                        <a:ext cx="92868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4405630" y="4357688"/>
          <a:ext cx="6699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32" imgW="228600" imgH="393480" progId="Equation.DSMT4">
                  <p:embed/>
                </p:oleObj>
              </mc:Choice>
              <mc:Fallback>
                <p:oleObj name="Equation" r:id="rId32" imgW="22860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630" y="4357688"/>
                        <a:ext cx="6699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1703705" y="5011420"/>
          <a:ext cx="4095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34" imgW="139680" imgH="164880" progId="Equation.DSMT4">
                  <p:embed/>
                </p:oleObj>
              </mc:Choice>
              <mc:Fallback>
                <p:oleObj name="Equation" r:id="rId34" imgW="139680" imgH="1648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705" y="5011420"/>
                        <a:ext cx="4095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2584450" y="5048250"/>
          <a:ext cx="4476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36" imgW="152280" imgH="139680" progId="Equation.DSMT4">
                  <p:embed/>
                </p:oleObj>
              </mc:Choice>
              <mc:Fallback>
                <p:oleObj name="Equation" r:id="rId36" imgW="152280" imgH="1396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048250"/>
                        <a:ext cx="447675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3517265" y="5073333"/>
          <a:ext cx="3730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38" imgW="126720" imgH="126720" progId="Equation.DSMT4">
                  <p:embed/>
                </p:oleObj>
              </mc:Choice>
              <mc:Fallback>
                <p:oleObj name="Equation" r:id="rId38" imgW="126720" imgH="12672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265" y="5073333"/>
                        <a:ext cx="37306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4556443" y="5019040"/>
          <a:ext cx="37306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40" imgW="126720" imgH="139680" progId="Equation.DSMT4">
                  <p:embed/>
                </p:oleObj>
              </mc:Choice>
              <mc:Fallback>
                <p:oleObj name="Equation" r:id="rId40" imgW="126720" imgH="1396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443" y="5019040"/>
                        <a:ext cx="373062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7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Given the dimensions of the larger hexagon, find the length of each side:</a:t>
            </a:r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971600" y="1235156"/>
            <a:ext cx="2448272" cy="1872208"/>
            <a:chOff x="1619672" y="1772816"/>
            <a:chExt cx="2448272" cy="187220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763688" y="1772816"/>
              <a:ext cx="144016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3203848" y="1772816"/>
              <a:ext cx="855712" cy="6396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707904" y="2420888"/>
              <a:ext cx="360040" cy="11521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267744" y="3573016"/>
              <a:ext cx="1448544" cy="636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619672" y="2060848"/>
              <a:ext cx="144016" cy="10801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1619672" y="3140968"/>
              <a:ext cx="648072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580112" y="1628800"/>
            <a:ext cx="1713790" cy="1310546"/>
            <a:chOff x="1619672" y="1772816"/>
            <a:chExt cx="2448272" cy="1872208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1763688" y="1772816"/>
              <a:ext cx="1440160" cy="2880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3203848" y="1772816"/>
              <a:ext cx="855712" cy="6396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707904" y="2420888"/>
              <a:ext cx="360040" cy="11521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267744" y="3573016"/>
              <a:ext cx="1448544" cy="636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619672" y="2060848"/>
              <a:ext cx="144016" cy="10801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1619672" y="3140968"/>
              <a:ext cx="648072" cy="5040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403648" y="980728"/>
          <a:ext cx="504056" cy="470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" name="Equation" r:id="rId4" imgW="190440" imgH="177480" progId="Equation.DSMT4">
                  <p:embed/>
                </p:oleObj>
              </mc:Choice>
              <mc:Fallback>
                <p:oleObj name="Equation" r:id="rId4" imgW="19044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980728"/>
                        <a:ext cx="504056" cy="470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83568" y="1846963"/>
          <a:ext cx="3016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46963"/>
                        <a:ext cx="3016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043608" y="2747324"/>
          <a:ext cx="3016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747324"/>
                        <a:ext cx="3016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230513" y="2315648"/>
          <a:ext cx="3333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513" y="2315648"/>
                        <a:ext cx="3333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983288" y="1346518"/>
          <a:ext cx="3000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12" imgW="114120" imgH="164880" progId="Equation.DSMT4">
                  <p:embed/>
                </p:oleObj>
              </mc:Choice>
              <mc:Fallback>
                <p:oleObj name="Equation" r:id="rId12" imgW="11412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1346518"/>
                        <a:ext cx="3000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164288" y="2340620"/>
          <a:ext cx="3333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"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340620"/>
                        <a:ext cx="3333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5292080" y="2057921"/>
          <a:ext cx="3667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16" imgW="139680" imgH="164880" progId="Equation.DSMT4">
                  <p:embed/>
                </p:oleObj>
              </mc:Choice>
              <mc:Fallback>
                <p:oleObj name="Equation" r:id="rId16" imgW="13968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057921"/>
                        <a:ext cx="3667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016521" y="1556792"/>
          <a:ext cx="507807" cy="39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18" imgW="228600" imgH="177480" progId="Equation.DSMT4">
                  <p:embed/>
                </p:oleObj>
              </mc:Choice>
              <mc:Fallback>
                <p:oleObj name="Equation" r:id="rId18" imgW="2286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521" y="1556792"/>
                        <a:ext cx="507807" cy="396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427788" y="2889696"/>
          <a:ext cx="2540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2889696"/>
                        <a:ext cx="2540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915816" y="1284046"/>
          <a:ext cx="254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22" imgW="114120" imgH="139680" progId="Equation.DSMT4">
                  <p:embed/>
                </p:oleObj>
              </mc:Choice>
              <mc:Fallback>
                <p:oleObj name="Equation" r:id="rId22" imgW="114120" imgH="1396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284046"/>
                        <a:ext cx="2540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195736" y="3094037"/>
          <a:ext cx="30003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24" imgW="114120" imgH="126720" progId="Equation.DSMT4">
                  <p:embed/>
                </p:oleObj>
              </mc:Choice>
              <mc:Fallback>
                <p:oleObj name="Equation" r:id="rId24" imgW="114120" imgH="126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094037"/>
                        <a:ext cx="30003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2"/>
          <p:cNvGraphicFramePr>
            <a:graphicFrameLocks noChangeAspect="1"/>
          </p:cNvGraphicFramePr>
          <p:nvPr/>
        </p:nvGraphicFramePr>
        <p:xfrm>
          <a:off x="650240" y="4097338"/>
          <a:ext cx="9652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26" imgW="330120" imgH="393480" progId="Equation.DSMT4">
                  <p:embed/>
                </p:oleObj>
              </mc:Choice>
              <mc:Fallback>
                <p:oleObj name="Equation" r:id="rId26" imgW="33012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" y="4097338"/>
                        <a:ext cx="9652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2"/>
          <p:cNvGraphicFramePr>
            <a:graphicFrameLocks noChangeAspect="1"/>
          </p:cNvGraphicFramePr>
          <p:nvPr/>
        </p:nvGraphicFramePr>
        <p:xfrm>
          <a:off x="1613853" y="4082733"/>
          <a:ext cx="5572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28" imgW="190440" imgH="393480" progId="Equation.DSMT4">
                  <p:embed/>
                </p:oleObj>
              </mc:Choice>
              <mc:Fallback>
                <p:oleObj name="Equation" r:id="rId28" imgW="19044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853" y="4082733"/>
                        <a:ext cx="5572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2"/>
          <p:cNvGraphicFramePr>
            <a:graphicFrameLocks noChangeAspect="1"/>
          </p:cNvGraphicFramePr>
          <p:nvPr/>
        </p:nvGraphicFramePr>
        <p:xfrm>
          <a:off x="1573213" y="4719955"/>
          <a:ext cx="6699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30" imgW="228600" imgH="177480" progId="Equation.DSMT4">
                  <p:embed/>
                </p:oleObj>
              </mc:Choice>
              <mc:Fallback>
                <p:oleObj name="Equation" r:id="rId30" imgW="22860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719955"/>
                        <a:ext cx="6699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3350079" y="4104323"/>
          <a:ext cx="10398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32" imgW="355320" imgH="393480" progId="Equation.DSMT4">
                  <p:embed/>
                </p:oleObj>
              </mc:Choice>
              <mc:Fallback>
                <p:oleObj name="Equation" r:id="rId32" imgW="3553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079" y="4104323"/>
                        <a:ext cx="1039813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4442057" y="4102735"/>
          <a:ext cx="66833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Equation" r:id="rId34" imgW="228600" imgH="393480" progId="Equation.DSMT4">
                  <p:embed/>
                </p:oleObj>
              </mc:Choice>
              <mc:Fallback>
                <p:oleObj name="Equation" r:id="rId34" imgW="2286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2057" y="4102735"/>
                        <a:ext cx="66833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3386138" y="4234047"/>
          <a:ext cx="558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36" imgW="190440" imgH="177480" progId="Equation.DSMT4">
                  <p:embed/>
                </p:oleObj>
              </mc:Choice>
              <mc:Fallback>
                <p:oleObj name="Equation" r:id="rId36" imgW="19044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138" y="4234047"/>
                        <a:ext cx="5588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6517640" y="3243898"/>
          <a:ext cx="9652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38" imgW="330120" imgH="393480" progId="Equation.DSMT4">
                  <p:embed/>
                </p:oleObj>
              </mc:Choice>
              <mc:Fallback>
                <p:oleObj name="Equation" r:id="rId38" imgW="33012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640" y="3243898"/>
                        <a:ext cx="9652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7481253" y="3259773"/>
          <a:ext cx="5572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Equation" r:id="rId40" imgW="190440" imgH="393480" progId="Equation.DSMT4">
                  <p:embed/>
                </p:oleObj>
              </mc:Choice>
              <mc:Fallback>
                <p:oleObj name="Equation" r:id="rId40" imgW="190440" imgH="393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1253" y="3259773"/>
                        <a:ext cx="5572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7588885" y="3896360"/>
          <a:ext cx="3730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7" name="Equation" r:id="rId42" imgW="126720" imgH="177480" progId="Equation.DSMT4">
                  <p:embed/>
                </p:oleObj>
              </mc:Choice>
              <mc:Fallback>
                <p:oleObj name="Equation" r:id="rId42" imgW="126720" imgH="177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885" y="3896360"/>
                        <a:ext cx="3730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6548120" y="5057458"/>
          <a:ext cx="9652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" name="Equation" r:id="rId44" imgW="330120" imgH="393480" progId="Equation.DSMT4">
                  <p:embed/>
                </p:oleObj>
              </mc:Choice>
              <mc:Fallback>
                <p:oleObj name="Equation" r:id="rId44" imgW="33012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120" y="5057458"/>
                        <a:ext cx="9652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7511733" y="5073333"/>
          <a:ext cx="5572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9" name="Equation" r:id="rId45" imgW="190440" imgH="393480" progId="Equation.DSMT4">
                  <p:embed/>
                </p:oleObj>
              </mc:Choice>
              <mc:Fallback>
                <p:oleObj name="Equation" r:id="rId45" imgW="190440" imgH="393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1733" y="5073333"/>
                        <a:ext cx="5572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7602220" y="5729923"/>
          <a:ext cx="4095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0" name="Equation" r:id="rId47" imgW="139680" imgH="164880" progId="Equation.DSMT4">
                  <p:embed/>
                </p:oleObj>
              </mc:Choice>
              <mc:Fallback>
                <p:oleObj name="Equation" r:id="rId47" imgW="139680" imgH="1648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220" y="5729923"/>
                        <a:ext cx="40957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5867401" y="1149917"/>
          <a:ext cx="494348" cy="694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" name="Equation" r:id="rId49" imgW="126720" imgH="177480" progId="Equation.DSMT4">
                  <p:embed/>
                </p:oleObj>
              </mc:Choice>
              <mc:Fallback>
                <p:oleObj name="Equation" r:id="rId49" imgW="12672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1" y="1149917"/>
                        <a:ext cx="494348" cy="694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98120" y="3392970"/>
            <a:ext cx="49295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solidFill>
                  <a:srgbClr val="FF0000"/>
                </a:solidFill>
              </a:rPr>
              <a:t>Now suppose the “5” became “6”</a:t>
            </a:r>
            <a:endParaRPr lang="en-CA" sz="2500" dirty="0">
              <a:solidFill>
                <a:srgbClr val="FF0000"/>
              </a:solidFill>
            </a:endParaRPr>
          </a:p>
        </p:txBody>
      </p: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898389" y="5375910"/>
          <a:ext cx="10398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" name="Equation" r:id="rId51" imgW="355320" imgH="164880" progId="Equation.DSMT4">
                  <p:embed/>
                </p:oleObj>
              </mc:Choice>
              <mc:Fallback>
                <p:oleObj name="Equation" r:id="rId51" imgW="355320" imgH="1648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389" y="5375910"/>
                        <a:ext cx="1039812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>
            <a:off x="457200" y="440436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60960" y="452278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" name="Equation" r:id="rId53" imgW="203040" imgH="164880" progId="Equation.DSMT4">
                  <p:embed/>
                </p:oleObj>
              </mc:Choice>
              <mc:Fallback>
                <p:oleObj name="Equation" r:id="rId53" imgW="203040" imgH="1648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" y="452278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58"/>
          <p:cNvSpPr/>
          <p:nvPr/>
        </p:nvSpPr>
        <p:spPr>
          <a:xfrm flipH="1">
            <a:off x="2164080" y="446532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2468880" y="453802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Equation" r:id="rId55" imgW="203040" imgH="164880" progId="Equation.DSMT4">
                  <p:embed/>
                </p:oleObj>
              </mc:Choice>
              <mc:Fallback>
                <p:oleObj name="Equation" r:id="rId55" imgW="203040" imgH="1648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880" y="453802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3519031" y="4716199"/>
          <a:ext cx="336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Equation" r:id="rId57" imgW="114120" imgH="164880" progId="Equation.DSMT4">
                  <p:embed/>
                </p:oleObj>
              </mc:Choice>
              <mc:Fallback>
                <p:oleObj name="Equation" r:id="rId57" imgW="114120" imgH="1648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031" y="4716199"/>
                        <a:ext cx="33655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4581526" y="4266244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Equation" r:id="rId59" imgW="126720" imgH="177480" progId="Equation.DSMT4">
                  <p:embed/>
                </p:oleObj>
              </mc:Choice>
              <mc:Fallback>
                <p:oleObj name="Equation" r:id="rId59" imgW="126720" imgH="1774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6" y="4266244"/>
                        <a:ext cx="373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4565877" y="4737963"/>
          <a:ext cx="3730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Equation" r:id="rId61" imgW="126720" imgH="139680" progId="Equation.DSMT4">
                  <p:embed/>
                </p:oleObj>
              </mc:Choice>
              <mc:Fallback>
                <p:oleObj name="Equation" r:id="rId61" imgW="126720" imgH="1396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877" y="4737963"/>
                        <a:ext cx="3730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3391577" y="4223157"/>
          <a:ext cx="558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" name="Equation" r:id="rId63" imgW="190440" imgH="177480" progId="Equation.DSMT4">
                  <p:embed/>
                </p:oleObj>
              </mc:Choice>
              <mc:Fallback>
                <p:oleObj name="Equation" r:id="rId63" imgW="190440" imgH="177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577" y="4223157"/>
                        <a:ext cx="5588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4571316" y="4727073"/>
          <a:ext cx="3730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" name="Equation" r:id="rId64" imgW="126720" imgH="139680" progId="Equation.DSMT4">
                  <p:embed/>
                </p:oleObj>
              </mc:Choice>
              <mc:Fallback>
                <p:oleObj name="Equation" r:id="rId64" imgW="126720" imgH="1396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316" y="4727073"/>
                        <a:ext cx="3730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/>
        </p:nvGraphicFramePr>
        <p:xfrm>
          <a:off x="3342587" y="5264794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" name="Equation" r:id="rId65" imgW="126720" imgH="126720" progId="Equation.DSMT4">
                  <p:embed/>
                </p:oleObj>
              </mc:Choice>
              <mc:Fallback>
                <p:oleObj name="Equation" r:id="rId65" imgW="126720" imgH="12672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2587" y="5264794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/>
        </p:nvGraphicFramePr>
        <p:xfrm>
          <a:off x="3524470" y="4705309"/>
          <a:ext cx="33655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1" name="Equation" r:id="rId67" imgW="114120" imgH="164880" progId="Equation.DSMT4">
                  <p:embed/>
                </p:oleObj>
              </mc:Choice>
              <mc:Fallback>
                <p:oleObj name="Equation" r:id="rId67" imgW="114120" imgH="1648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470" y="4705309"/>
                        <a:ext cx="33655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4586965" y="4255354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68" imgW="126720" imgH="177480" progId="Equation.DSMT4">
                  <p:embed/>
                </p:oleObj>
              </mc:Choice>
              <mc:Fallback>
                <p:oleObj name="Equation" r:id="rId68" imgW="126720" imgH="1774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965" y="4255354"/>
                        <a:ext cx="373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4793362" y="5265785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69" imgW="126720" imgH="126720" progId="Equation.DSMT4">
                  <p:embed/>
                </p:oleObj>
              </mc:Choice>
              <mc:Fallback>
                <p:oleObj name="Equation" r:id="rId69" imgW="126720" imgH="12672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362" y="5265785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/>
        </p:nvGraphicFramePr>
        <p:xfrm>
          <a:off x="4038371" y="5276124"/>
          <a:ext cx="4111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70" imgW="139680" imgH="114120" progId="Equation.DSMT4">
                  <p:embed/>
                </p:oleObj>
              </mc:Choice>
              <mc:Fallback>
                <p:oleObj name="Equation" r:id="rId70" imgW="139680" imgH="11412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371" y="5276124"/>
                        <a:ext cx="4111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3438844" y="5749750"/>
          <a:ext cx="909771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72" imgW="393480" imgH="177480" progId="Equation.DSMT4">
                  <p:embed/>
                </p:oleObj>
              </mc:Choice>
              <mc:Fallback>
                <p:oleObj name="Equation" r:id="rId72" imgW="393480" imgH="177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844" y="5749750"/>
                        <a:ext cx="909771" cy="412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4391921" y="5750618"/>
          <a:ext cx="4397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74" imgW="190440" imgH="177480" progId="Equation.DSMT4">
                  <p:embed/>
                </p:oleObj>
              </mc:Choice>
              <mc:Fallback>
                <p:oleObj name="Equation" r:id="rId74" imgW="190440" imgH="1774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921" y="5750618"/>
                        <a:ext cx="4397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3809478" y="6213733"/>
          <a:ext cx="11160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Equation" r:id="rId76" imgW="482400" imgH="177480" progId="Equation.DSMT4">
                  <p:embed/>
                </p:oleObj>
              </mc:Choice>
              <mc:Fallback>
                <p:oleObj name="Equation" r:id="rId76" imgW="482400" imgH="17748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478" y="6213733"/>
                        <a:ext cx="11160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Freeform 73"/>
          <p:cNvSpPr/>
          <p:nvPr/>
        </p:nvSpPr>
        <p:spPr>
          <a:xfrm>
            <a:off x="6263640" y="359664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5867400" y="371506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Equation" r:id="rId78" imgW="203040" imgH="164880" progId="Equation.DSMT4">
                  <p:embed/>
                </p:oleObj>
              </mc:Choice>
              <mc:Fallback>
                <p:oleObj name="Equation" r:id="rId78" imgW="203040" imgH="1648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1506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Freeform 75"/>
          <p:cNvSpPr/>
          <p:nvPr/>
        </p:nvSpPr>
        <p:spPr>
          <a:xfrm flipH="1">
            <a:off x="7970520" y="365760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7" name="Object 2"/>
          <p:cNvGraphicFramePr>
            <a:graphicFrameLocks noChangeAspect="1"/>
          </p:cNvGraphicFramePr>
          <p:nvPr/>
        </p:nvGraphicFramePr>
        <p:xfrm>
          <a:off x="8275320" y="373030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79" imgW="203040" imgH="164880" progId="Equation.DSMT4">
                  <p:embed/>
                </p:oleObj>
              </mc:Choice>
              <mc:Fallback>
                <p:oleObj name="Equation" r:id="rId79" imgW="203040" imgH="16488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320" y="373030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6750368" y="4338955"/>
          <a:ext cx="12255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80" imgW="419040" imgH="164880" progId="Equation.DSMT4">
                  <p:embed/>
                </p:oleObj>
              </mc:Choice>
              <mc:Fallback>
                <p:oleObj name="Equation" r:id="rId80" imgW="419040" imgH="1648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368" y="4338955"/>
                        <a:ext cx="122555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Freeform 78"/>
          <p:cNvSpPr/>
          <p:nvPr/>
        </p:nvSpPr>
        <p:spPr>
          <a:xfrm flipV="1">
            <a:off x="6309360" y="534924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5928360" y="546766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82" imgW="203040" imgH="164880" progId="Equation.DSMT4">
                  <p:embed/>
                </p:oleObj>
              </mc:Choice>
              <mc:Fallback>
                <p:oleObj name="Equation" r:id="rId82" imgW="203040" imgH="1648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8360" y="546766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Freeform 80"/>
          <p:cNvSpPr/>
          <p:nvPr/>
        </p:nvSpPr>
        <p:spPr>
          <a:xfrm flipH="1" flipV="1">
            <a:off x="8016240" y="5410200"/>
            <a:ext cx="279400" cy="548640"/>
          </a:xfrm>
          <a:custGeom>
            <a:avLst/>
            <a:gdLst>
              <a:gd name="connsiteX0" fmla="*/ 660400 w 690880"/>
              <a:gd name="connsiteY0" fmla="*/ 0 h 883920"/>
              <a:gd name="connsiteX1" fmla="*/ 5080 w 690880"/>
              <a:gd name="connsiteY1" fmla="*/ 518160 h 883920"/>
              <a:gd name="connsiteX2" fmla="*/ 690880 w 690880"/>
              <a:gd name="connsiteY2" fmla="*/ 883920 h 883920"/>
              <a:gd name="connsiteX3" fmla="*/ 690880 w 690880"/>
              <a:gd name="connsiteY3" fmla="*/ 883920 h 883920"/>
              <a:gd name="connsiteX4" fmla="*/ 690880 w 690880"/>
              <a:gd name="connsiteY4" fmla="*/ 883920 h 883920"/>
              <a:gd name="connsiteX5" fmla="*/ 690880 w 690880"/>
              <a:gd name="connsiteY5" fmla="*/ 883920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880" h="883920">
                <a:moveTo>
                  <a:pt x="660400" y="0"/>
                </a:moveTo>
                <a:cubicBezTo>
                  <a:pt x="330200" y="185420"/>
                  <a:pt x="0" y="370840"/>
                  <a:pt x="5080" y="518160"/>
                </a:cubicBezTo>
                <a:cubicBezTo>
                  <a:pt x="10160" y="665480"/>
                  <a:pt x="690880" y="883920"/>
                  <a:pt x="690880" y="883920"/>
                </a:cubicBezTo>
                <a:lnTo>
                  <a:pt x="690880" y="883920"/>
                </a:lnTo>
                <a:lnTo>
                  <a:pt x="690880" y="883920"/>
                </a:lnTo>
                <a:lnTo>
                  <a:pt x="690880" y="883920"/>
                </a:lnTo>
              </a:path>
            </a:pathLst>
          </a:custGeom>
          <a:ln w="254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2" name="Object 2"/>
          <p:cNvGraphicFramePr>
            <a:graphicFrameLocks noChangeAspect="1"/>
          </p:cNvGraphicFramePr>
          <p:nvPr/>
        </p:nvGraphicFramePr>
        <p:xfrm>
          <a:off x="8305800" y="5421949"/>
          <a:ext cx="433070" cy="353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84" imgW="203040" imgH="164880" progId="Equation.DSMT4">
                  <p:embed/>
                </p:oleObj>
              </mc:Choice>
              <mc:Fallback>
                <p:oleObj name="Equation" r:id="rId84" imgW="203040" imgH="1648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421949"/>
                        <a:ext cx="433070" cy="353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2"/>
          <p:cNvGraphicFramePr>
            <a:graphicFrameLocks noChangeAspect="1"/>
          </p:cNvGraphicFramePr>
          <p:nvPr/>
        </p:nvGraphicFramePr>
        <p:xfrm>
          <a:off x="6775133" y="6096635"/>
          <a:ext cx="11144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86" imgW="380880" imgH="203040" progId="Equation.DSMT4">
                  <p:embed/>
                </p:oleObj>
              </mc:Choice>
              <mc:Fallback>
                <p:oleObj name="Equation" r:id="rId86" imgW="380880" imgH="2030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133" y="6096635"/>
                        <a:ext cx="1114425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3" name="Object 14"/>
          <p:cNvGraphicFramePr>
            <a:graphicFrameLocks noChangeAspect="1"/>
          </p:cNvGraphicFramePr>
          <p:nvPr/>
        </p:nvGraphicFramePr>
        <p:xfrm>
          <a:off x="347028" y="3874453"/>
          <a:ext cx="10398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88" imgW="355320" imgH="393480" progId="Equation.DSMT4">
                  <p:embed/>
                </p:oleObj>
              </mc:Choice>
              <mc:Fallback>
                <p:oleObj name="Equation" r:id="rId88" imgW="355320" imgH="39348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8" y="3874453"/>
                        <a:ext cx="10398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4" name="Object 15"/>
          <p:cNvGraphicFramePr>
            <a:graphicFrameLocks noChangeAspect="1"/>
          </p:cNvGraphicFramePr>
          <p:nvPr/>
        </p:nvGraphicFramePr>
        <p:xfrm>
          <a:off x="1439228" y="3872865"/>
          <a:ext cx="66833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89" imgW="228600" imgH="393480" progId="Equation.DSMT4">
                  <p:embed/>
                </p:oleObj>
              </mc:Choice>
              <mc:Fallback>
                <p:oleObj name="Equation" r:id="rId89" imgW="228600" imgH="393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228" y="3872865"/>
                        <a:ext cx="66833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16"/>
          <p:cNvGraphicFramePr>
            <a:graphicFrameLocks noChangeAspect="1"/>
          </p:cNvGraphicFramePr>
          <p:nvPr/>
        </p:nvGraphicFramePr>
        <p:xfrm>
          <a:off x="383540" y="4004628"/>
          <a:ext cx="558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90" imgW="190440" imgH="177480" progId="Equation.DSMT4">
                  <p:embed/>
                </p:oleObj>
              </mc:Choice>
              <mc:Fallback>
                <p:oleObj name="Equation" r:id="rId90" imgW="19044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" y="4004628"/>
                        <a:ext cx="5588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518478" y="4471353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91" imgW="114120" imgH="177480" progId="Equation.DSMT4">
                  <p:embed/>
                </p:oleObj>
              </mc:Choice>
              <mc:Fallback>
                <p:oleObj name="Equation" r:id="rId91" imgW="11412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8" y="4471353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1597978" y="4093528"/>
          <a:ext cx="3365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93" imgW="114120" imgH="139680" progId="Equation.DSMT4">
                  <p:embed/>
                </p:oleObj>
              </mc:Choice>
              <mc:Fallback>
                <p:oleObj name="Equation" r:id="rId93" imgW="114120" imgH="1396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978" y="4093528"/>
                        <a:ext cx="3365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1415415" y="4457065"/>
          <a:ext cx="6715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95" imgW="228600" imgH="177480" progId="Equation.DSMT4">
                  <p:embed/>
                </p:oleObj>
              </mc:Choice>
              <mc:Fallback>
                <p:oleObj name="Equation" r:id="rId95" imgW="228600" imgH="17748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415" y="4457065"/>
                        <a:ext cx="671513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9" name="Object 55"/>
          <p:cNvGraphicFramePr>
            <a:graphicFrameLocks noChangeAspect="1"/>
          </p:cNvGraphicFramePr>
          <p:nvPr/>
        </p:nvGraphicFramePr>
        <p:xfrm>
          <a:off x="388303" y="3993515"/>
          <a:ext cx="558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Equation" r:id="rId97" imgW="190440" imgH="177480" progId="Equation.DSMT4">
                  <p:embed/>
                </p:oleObj>
              </mc:Choice>
              <mc:Fallback>
                <p:oleObj name="Equation" r:id="rId97" imgW="190440" imgH="17748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3" y="3993515"/>
                        <a:ext cx="5588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0" name="Object 56"/>
          <p:cNvGraphicFramePr>
            <a:graphicFrameLocks noChangeAspect="1"/>
          </p:cNvGraphicFramePr>
          <p:nvPr/>
        </p:nvGraphicFramePr>
        <p:xfrm>
          <a:off x="1421765" y="4445953"/>
          <a:ext cx="6715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Equation" r:id="rId98" imgW="228600" imgH="177480" progId="Equation.DSMT4">
                  <p:embed/>
                </p:oleObj>
              </mc:Choice>
              <mc:Fallback>
                <p:oleObj name="Equation" r:id="rId98" imgW="228600" imgH="17748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765" y="4445953"/>
                        <a:ext cx="671513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1" name="Object 57"/>
          <p:cNvGraphicFramePr>
            <a:graphicFrameLocks noChangeAspect="1"/>
          </p:cNvGraphicFramePr>
          <p:nvPr/>
        </p:nvGraphicFramePr>
        <p:xfrm>
          <a:off x="250190" y="5020628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" name="Equation" r:id="rId100" imgW="126720" imgH="126720" progId="Equation.DSMT4">
                  <p:embed/>
                </p:oleObj>
              </mc:Choice>
              <mc:Fallback>
                <p:oleObj name="Equation" r:id="rId100" imgW="126720" imgH="12672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" y="5020628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" name="Object 58"/>
          <p:cNvGraphicFramePr>
            <a:graphicFrameLocks noChangeAspect="1"/>
          </p:cNvGraphicFramePr>
          <p:nvPr/>
        </p:nvGraphicFramePr>
        <p:xfrm>
          <a:off x="518478" y="4460240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" name="Equation" r:id="rId101" imgW="114120" imgH="177480" progId="Equation.DSMT4">
                  <p:embed/>
                </p:oleObj>
              </mc:Choice>
              <mc:Fallback>
                <p:oleObj name="Equation" r:id="rId101" imgW="114120" imgH="17748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78" y="4460240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3" name="Object 59"/>
          <p:cNvGraphicFramePr>
            <a:graphicFrameLocks noChangeAspect="1"/>
          </p:cNvGraphicFramePr>
          <p:nvPr/>
        </p:nvGraphicFramePr>
        <p:xfrm>
          <a:off x="1604328" y="4084003"/>
          <a:ext cx="3349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" name="Equation" r:id="rId103" imgW="114120" imgH="139680" progId="Equation.DSMT4">
                  <p:embed/>
                </p:oleObj>
              </mc:Choice>
              <mc:Fallback>
                <p:oleObj name="Equation" r:id="rId103" imgW="114120" imgH="1396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328" y="4084003"/>
                        <a:ext cx="3349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4" name="Object 60"/>
          <p:cNvGraphicFramePr>
            <a:graphicFrameLocks noChangeAspect="1"/>
          </p:cNvGraphicFramePr>
          <p:nvPr/>
        </p:nvGraphicFramePr>
        <p:xfrm>
          <a:off x="1790065" y="5036503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Equation" r:id="rId105" imgW="126720" imgH="126720" progId="Equation.DSMT4">
                  <p:embed/>
                </p:oleObj>
              </mc:Choice>
              <mc:Fallback>
                <p:oleObj name="Equation" r:id="rId105" imgW="126720" imgH="12672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065" y="5036503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" name="Object 61"/>
          <p:cNvGraphicFramePr>
            <a:graphicFrameLocks noChangeAspect="1"/>
          </p:cNvGraphicFramePr>
          <p:nvPr/>
        </p:nvGraphicFramePr>
        <p:xfrm>
          <a:off x="1051878" y="5047615"/>
          <a:ext cx="4111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6" name="Equation" r:id="rId106" imgW="139680" imgH="114120" progId="Equation.DSMT4">
                  <p:embed/>
                </p:oleObj>
              </mc:Choice>
              <mc:Fallback>
                <p:oleObj name="Equation" r:id="rId106" imgW="139680" imgH="11412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78" y="5047615"/>
                        <a:ext cx="4111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6" name="Object 29"/>
          <p:cNvGraphicFramePr>
            <a:graphicFrameLocks noChangeAspect="1"/>
          </p:cNvGraphicFramePr>
          <p:nvPr/>
        </p:nvGraphicFramePr>
        <p:xfrm>
          <a:off x="631190" y="5522278"/>
          <a:ext cx="7334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" name="Equation" r:id="rId107" imgW="317160" imgH="177480" progId="Equation.DSMT4">
                  <p:embed/>
                </p:oleObj>
              </mc:Choice>
              <mc:Fallback>
                <p:oleObj name="Equation" r:id="rId107" imgW="317160" imgH="17748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" y="5522278"/>
                        <a:ext cx="7334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7" name="Object 63"/>
          <p:cNvGraphicFramePr>
            <a:graphicFrameLocks noChangeAspect="1"/>
          </p:cNvGraphicFramePr>
          <p:nvPr/>
        </p:nvGraphicFramePr>
        <p:xfrm>
          <a:off x="1390015" y="5506403"/>
          <a:ext cx="4397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8" name="Equation" r:id="rId109" imgW="190440" imgH="177480" progId="Equation.DSMT4">
                  <p:embed/>
                </p:oleObj>
              </mc:Choice>
              <mc:Fallback>
                <p:oleObj name="Equation" r:id="rId109" imgW="190440" imgH="177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015" y="5506403"/>
                        <a:ext cx="4397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8" name="Object 64"/>
          <p:cNvGraphicFramePr>
            <a:graphicFrameLocks noChangeAspect="1"/>
          </p:cNvGraphicFramePr>
          <p:nvPr/>
        </p:nvGraphicFramePr>
        <p:xfrm>
          <a:off x="220028" y="5971540"/>
          <a:ext cx="14097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tion" r:id="rId111" imgW="609480" imgH="215640" progId="Equation.DSMT4">
                  <p:embed/>
                </p:oleObj>
              </mc:Choice>
              <mc:Fallback>
                <p:oleObj name="Equation" r:id="rId111" imgW="609480" imgH="2156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8" y="5971540"/>
                        <a:ext cx="14097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" name="Object 14"/>
          <p:cNvGraphicFramePr>
            <a:graphicFrameLocks noChangeAspect="1"/>
          </p:cNvGraphicFramePr>
          <p:nvPr/>
        </p:nvGraphicFramePr>
        <p:xfrm>
          <a:off x="3291205" y="4106228"/>
          <a:ext cx="10398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tion" r:id="rId113" imgW="355320" imgH="393480" progId="Equation.DSMT4">
                  <p:embed/>
                </p:oleObj>
              </mc:Choice>
              <mc:Fallback>
                <p:oleObj name="Equation" r:id="rId113" imgW="355320" imgH="39348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205" y="4106228"/>
                        <a:ext cx="1039813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0" name="Object 15"/>
          <p:cNvGraphicFramePr>
            <a:graphicFrameLocks noChangeAspect="1"/>
          </p:cNvGraphicFramePr>
          <p:nvPr/>
        </p:nvGraphicFramePr>
        <p:xfrm>
          <a:off x="4383405" y="4104640"/>
          <a:ext cx="6683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114" imgW="228600" imgH="393480" progId="Equation.DSMT4">
                  <p:embed/>
                </p:oleObj>
              </mc:Choice>
              <mc:Fallback>
                <p:oleObj name="Equation" r:id="rId114" imgW="228600" imgH="3934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405" y="4104640"/>
                        <a:ext cx="668338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1" name="Object 16"/>
          <p:cNvGraphicFramePr>
            <a:graphicFrameLocks noChangeAspect="1"/>
          </p:cNvGraphicFramePr>
          <p:nvPr/>
        </p:nvGraphicFramePr>
        <p:xfrm>
          <a:off x="3327718" y="4236403"/>
          <a:ext cx="558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tion" r:id="rId115" imgW="190440" imgH="177480" progId="Equation.DSMT4">
                  <p:embed/>
                </p:oleObj>
              </mc:Choice>
              <mc:Fallback>
                <p:oleObj name="Equation" r:id="rId115" imgW="190440" imgH="1774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718" y="4236403"/>
                        <a:ext cx="5588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2" name="Object 68"/>
          <p:cNvGraphicFramePr>
            <a:graphicFrameLocks noChangeAspect="1"/>
          </p:cNvGraphicFramePr>
          <p:nvPr/>
        </p:nvGraphicFramePr>
        <p:xfrm>
          <a:off x="3461068" y="4701540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Equation" r:id="rId116" imgW="114120" imgH="177480" progId="Equation.DSMT4">
                  <p:embed/>
                </p:oleObj>
              </mc:Choice>
              <mc:Fallback>
                <p:oleObj name="Equation" r:id="rId116" imgW="114120" imgH="17748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068" y="4701540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" name="Object 69"/>
          <p:cNvGraphicFramePr>
            <a:graphicFrameLocks noChangeAspect="1"/>
          </p:cNvGraphicFramePr>
          <p:nvPr/>
        </p:nvGraphicFramePr>
        <p:xfrm>
          <a:off x="4523105" y="4268153"/>
          <a:ext cx="3730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Equation" r:id="rId118" imgW="126720" imgH="177480" progId="Equation.DSMT4">
                  <p:embed/>
                </p:oleObj>
              </mc:Choice>
              <mc:Fallback>
                <p:oleObj name="Equation" r:id="rId118" imgW="126720" imgH="1774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105" y="4268153"/>
                        <a:ext cx="3730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4" name="Object 70"/>
          <p:cNvGraphicFramePr>
            <a:graphicFrameLocks noChangeAspect="1"/>
          </p:cNvGraphicFramePr>
          <p:nvPr/>
        </p:nvGraphicFramePr>
        <p:xfrm>
          <a:off x="4507230" y="4741228"/>
          <a:ext cx="3730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Equation" r:id="rId119" imgW="126720" imgH="139680" progId="Equation.DSMT4">
                  <p:embed/>
                </p:oleObj>
              </mc:Choice>
              <mc:Fallback>
                <p:oleObj name="Equation" r:id="rId119" imgW="126720" imgH="13968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7230" y="4741228"/>
                        <a:ext cx="3730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" name="Object 71"/>
          <p:cNvGraphicFramePr>
            <a:graphicFrameLocks noChangeAspect="1"/>
          </p:cNvGraphicFramePr>
          <p:nvPr/>
        </p:nvGraphicFramePr>
        <p:xfrm>
          <a:off x="3332480" y="4225290"/>
          <a:ext cx="558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Equation" r:id="rId120" imgW="190440" imgH="177480" progId="Equation.DSMT4">
                  <p:embed/>
                </p:oleObj>
              </mc:Choice>
              <mc:Fallback>
                <p:oleObj name="Equation" r:id="rId120" imgW="190440" imgH="1774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480" y="4225290"/>
                        <a:ext cx="5588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" name="Object 72"/>
          <p:cNvGraphicFramePr>
            <a:graphicFrameLocks noChangeAspect="1"/>
          </p:cNvGraphicFramePr>
          <p:nvPr/>
        </p:nvGraphicFramePr>
        <p:xfrm>
          <a:off x="4513580" y="4730115"/>
          <a:ext cx="3730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Equation" r:id="rId121" imgW="126720" imgH="139680" progId="Equation.DSMT4">
                  <p:embed/>
                </p:oleObj>
              </mc:Choice>
              <mc:Fallback>
                <p:oleObj name="Equation" r:id="rId121" imgW="126720" imgH="13968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580" y="4730115"/>
                        <a:ext cx="3730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" name="Object 73"/>
          <p:cNvGraphicFramePr>
            <a:graphicFrameLocks noChangeAspect="1"/>
          </p:cNvGraphicFramePr>
          <p:nvPr/>
        </p:nvGraphicFramePr>
        <p:xfrm>
          <a:off x="3284855" y="5266690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Equation" r:id="rId122" imgW="126720" imgH="126720" progId="Equation.DSMT4">
                  <p:embed/>
                </p:oleObj>
              </mc:Choice>
              <mc:Fallback>
                <p:oleObj name="Equation" r:id="rId122" imgW="126720" imgH="12672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855" y="5266690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8" name="Object 74"/>
          <p:cNvGraphicFramePr>
            <a:graphicFrameLocks noChangeAspect="1"/>
          </p:cNvGraphicFramePr>
          <p:nvPr/>
        </p:nvGraphicFramePr>
        <p:xfrm>
          <a:off x="3465830" y="4690428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Equation" r:id="rId123" imgW="114120" imgH="177480" progId="Equation.DSMT4">
                  <p:embed/>
                </p:oleObj>
              </mc:Choice>
              <mc:Fallback>
                <p:oleObj name="Equation" r:id="rId123" imgW="114120" imgH="17748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830" y="4690428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9" name="Object 75"/>
          <p:cNvGraphicFramePr>
            <a:graphicFrameLocks noChangeAspect="1"/>
          </p:cNvGraphicFramePr>
          <p:nvPr/>
        </p:nvGraphicFramePr>
        <p:xfrm>
          <a:off x="4527868" y="4258628"/>
          <a:ext cx="3730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125" imgW="126720" imgH="177480" progId="Equation.DSMT4">
                  <p:embed/>
                </p:oleObj>
              </mc:Choice>
              <mc:Fallback>
                <p:oleObj name="Equation" r:id="rId125" imgW="126720" imgH="17748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868" y="4258628"/>
                        <a:ext cx="373062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1" name="Object 77"/>
          <p:cNvGraphicFramePr>
            <a:graphicFrameLocks noChangeAspect="1"/>
          </p:cNvGraphicFramePr>
          <p:nvPr/>
        </p:nvGraphicFramePr>
        <p:xfrm>
          <a:off x="3980180" y="5279390"/>
          <a:ext cx="4111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126" imgW="139680" imgH="114120" progId="Equation.DSMT4">
                  <p:embed/>
                </p:oleObj>
              </mc:Choice>
              <mc:Fallback>
                <p:oleObj name="Equation" r:id="rId126" imgW="139680" imgH="11412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0180" y="5279390"/>
                        <a:ext cx="41116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2" name="Object 29"/>
          <p:cNvGraphicFramePr>
            <a:graphicFrameLocks noChangeAspect="1"/>
          </p:cNvGraphicFramePr>
          <p:nvPr/>
        </p:nvGraphicFramePr>
        <p:xfrm>
          <a:off x="3380105" y="5752465"/>
          <a:ext cx="9096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127" imgW="393480" imgH="177480" progId="Equation.DSMT4">
                  <p:embed/>
                </p:oleObj>
              </mc:Choice>
              <mc:Fallback>
                <p:oleObj name="Equation" r:id="rId127" imgW="393480" imgH="17748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105" y="5752465"/>
                        <a:ext cx="909638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3" name="Object 79"/>
          <p:cNvGraphicFramePr>
            <a:graphicFrameLocks noChangeAspect="1"/>
          </p:cNvGraphicFramePr>
          <p:nvPr/>
        </p:nvGraphicFramePr>
        <p:xfrm>
          <a:off x="4334193" y="5752465"/>
          <a:ext cx="4397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128" imgW="190440" imgH="177480" progId="Equation.DSMT4">
                  <p:embed/>
                </p:oleObj>
              </mc:Choice>
              <mc:Fallback>
                <p:oleObj name="Equation" r:id="rId128" imgW="190440" imgH="17748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193" y="5752465"/>
                        <a:ext cx="4397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4" name="Object 80"/>
          <p:cNvGraphicFramePr>
            <a:graphicFrameLocks noChangeAspect="1"/>
          </p:cNvGraphicFramePr>
          <p:nvPr/>
        </p:nvGraphicFramePr>
        <p:xfrm>
          <a:off x="3751580" y="6216015"/>
          <a:ext cx="11160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130" imgW="482400" imgH="177480" progId="Equation.DSMT4">
                  <p:embed/>
                </p:oleObj>
              </mc:Choice>
              <mc:Fallback>
                <p:oleObj name="Equation" r:id="rId130" imgW="482400" imgH="17748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580" y="6216015"/>
                        <a:ext cx="11160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" name="Object 81"/>
          <p:cNvGraphicFramePr>
            <a:graphicFrameLocks noChangeAspect="1"/>
          </p:cNvGraphicFramePr>
          <p:nvPr/>
        </p:nvGraphicFramePr>
        <p:xfrm>
          <a:off x="5263903" y="3188675"/>
          <a:ext cx="8096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132" imgW="330120" imgH="393480" progId="Equation.DSMT4">
                  <p:embed/>
                </p:oleObj>
              </mc:Choice>
              <mc:Fallback>
                <p:oleObj name="Equation" r:id="rId132" imgW="330120" imgH="39348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903" y="3188675"/>
                        <a:ext cx="809625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" name="Object 82"/>
          <p:cNvGraphicFramePr>
            <a:graphicFrameLocks noChangeAspect="1"/>
          </p:cNvGraphicFramePr>
          <p:nvPr/>
        </p:nvGraphicFramePr>
        <p:xfrm>
          <a:off x="6121153" y="3188675"/>
          <a:ext cx="4667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134" imgW="190440" imgH="393480" progId="Equation.DSMT4">
                  <p:embed/>
                </p:oleObj>
              </mc:Choice>
              <mc:Fallback>
                <p:oleObj name="Equation" r:id="rId134" imgW="190440" imgH="39348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153" y="3188675"/>
                        <a:ext cx="466725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7" name="Object 83"/>
          <p:cNvGraphicFramePr>
            <a:graphicFrameLocks noChangeAspect="1"/>
          </p:cNvGraphicFramePr>
          <p:nvPr/>
        </p:nvGraphicFramePr>
        <p:xfrm>
          <a:off x="6188195" y="3659187"/>
          <a:ext cx="3127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Equation" r:id="rId135" imgW="126720" imgH="177480" progId="Equation.DSMT4">
                  <p:embed/>
                </p:oleObj>
              </mc:Choice>
              <mc:Fallback>
                <p:oleObj name="Equation" r:id="rId135" imgW="126720" imgH="17748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195" y="3659187"/>
                        <a:ext cx="31273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8" name="Object 27"/>
          <p:cNvGraphicFramePr>
            <a:graphicFrameLocks noChangeAspect="1"/>
          </p:cNvGraphicFramePr>
          <p:nvPr/>
        </p:nvGraphicFramePr>
        <p:xfrm>
          <a:off x="5401886" y="4037200"/>
          <a:ext cx="10287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136" imgW="419040" imgH="177480" progId="Equation.DSMT4">
                  <p:embed/>
                </p:oleObj>
              </mc:Choice>
              <mc:Fallback>
                <p:oleObj name="Equation" r:id="rId136" imgW="419040" imgH="17748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886" y="4037200"/>
                        <a:ext cx="1028700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5" name="Object 14"/>
          <p:cNvGraphicFramePr>
            <a:graphicFrameLocks noChangeAspect="1"/>
          </p:cNvGraphicFramePr>
          <p:nvPr/>
        </p:nvGraphicFramePr>
        <p:xfrm>
          <a:off x="6596063" y="4334828"/>
          <a:ext cx="10398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138" imgW="355320" imgH="393480" progId="Equation.DSMT4">
                  <p:embed/>
                </p:oleObj>
              </mc:Choice>
              <mc:Fallback>
                <p:oleObj name="Equation" r:id="rId138" imgW="355320" imgH="39348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4334828"/>
                        <a:ext cx="10398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" name="Object 15"/>
          <p:cNvGraphicFramePr>
            <a:graphicFrameLocks noChangeAspect="1"/>
          </p:cNvGraphicFramePr>
          <p:nvPr/>
        </p:nvGraphicFramePr>
        <p:xfrm>
          <a:off x="7688263" y="4333240"/>
          <a:ext cx="66833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0" name="Equation" r:id="rId139" imgW="228600" imgH="393480" progId="Equation.DSMT4">
                  <p:embed/>
                </p:oleObj>
              </mc:Choice>
              <mc:Fallback>
                <p:oleObj name="Equation" r:id="rId139" imgW="228600" imgH="39348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8263" y="4333240"/>
                        <a:ext cx="66833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" name="Object 16"/>
          <p:cNvGraphicFramePr>
            <a:graphicFrameLocks noChangeAspect="1"/>
          </p:cNvGraphicFramePr>
          <p:nvPr/>
        </p:nvGraphicFramePr>
        <p:xfrm>
          <a:off x="6707188" y="4484053"/>
          <a:ext cx="4095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1" name="Equation" r:id="rId140" imgW="139680" imgH="164880" progId="Equation.DSMT4">
                  <p:embed/>
                </p:oleObj>
              </mc:Choice>
              <mc:Fallback>
                <p:oleObj name="Equation" r:id="rId140" imgW="139680" imgH="16488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188" y="4484053"/>
                        <a:ext cx="40957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" name="Object 104"/>
          <p:cNvGraphicFramePr>
            <a:graphicFrameLocks noChangeAspect="1"/>
          </p:cNvGraphicFramePr>
          <p:nvPr/>
        </p:nvGraphicFramePr>
        <p:xfrm>
          <a:off x="6765925" y="4930140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2" name="Equation" r:id="rId142" imgW="114120" imgH="177480" progId="Equation.DSMT4">
                  <p:embed/>
                </p:oleObj>
              </mc:Choice>
              <mc:Fallback>
                <p:oleObj name="Equation" r:id="rId142" imgW="114120" imgH="17748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4930140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" name="Object 105"/>
          <p:cNvGraphicFramePr>
            <a:graphicFrameLocks noChangeAspect="1"/>
          </p:cNvGraphicFramePr>
          <p:nvPr/>
        </p:nvGraphicFramePr>
        <p:xfrm>
          <a:off x="7845425" y="4496753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" name="Equation" r:id="rId144" imgW="114120" imgH="177480" progId="Equation.DSMT4">
                  <p:embed/>
                </p:oleObj>
              </mc:Choice>
              <mc:Fallback>
                <p:oleObj name="Equation" r:id="rId144" imgW="114120" imgH="17748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4496753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" name="Object 106"/>
          <p:cNvGraphicFramePr>
            <a:graphicFrameLocks noChangeAspect="1"/>
          </p:cNvGraphicFramePr>
          <p:nvPr/>
        </p:nvGraphicFramePr>
        <p:xfrm>
          <a:off x="7764463" y="4884103"/>
          <a:ext cx="5603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" name="Equation" r:id="rId146" imgW="190440" imgH="177480" progId="Equation.DSMT4">
                  <p:embed/>
                </p:oleObj>
              </mc:Choice>
              <mc:Fallback>
                <p:oleObj name="Equation" r:id="rId146" imgW="190440" imgH="17748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463" y="4884103"/>
                        <a:ext cx="56038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" name="Object 107"/>
          <p:cNvGraphicFramePr>
            <a:graphicFrameLocks noChangeAspect="1"/>
          </p:cNvGraphicFramePr>
          <p:nvPr/>
        </p:nvGraphicFramePr>
        <p:xfrm>
          <a:off x="6724650" y="4487228"/>
          <a:ext cx="4111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5" name="Equation" r:id="rId148" imgW="139680" imgH="164880" progId="Equation.DSMT4">
                  <p:embed/>
                </p:oleObj>
              </mc:Choice>
              <mc:Fallback>
                <p:oleObj name="Equation" r:id="rId148" imgW="139680" imgH="16488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4487228"/>
                        <a:ext cx="4111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" name="Object 108"/>
          <p:cNvGraphicFramePr>
            <a:graphicFrameLocks noChangeAspect="1"/>
          </p:cNvGraphicFramePr>
          <p:nvPr/>
        </p:nvGraphicFramePr>
        <p:xfrm>
          <a:off x="7756525" y="4872990"/>
          <a:ext cx="5588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" name="Equation" r:id="rId150" imgW="190440" imgH="177480" progId="Equation.DSMT4">
                  <p:embed/>
                </p:oleObj>
              </mc:Choice>
              <mc:Fallback>
                <p:oleObj name="Equation" r:id="rId150" imgW="190440" imgH="17748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525" y="4872990"/>
                        <a:ext cx="5588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" name="Object 109"/>
          <p:cNvGraphicFramePr>
            <a:graphicFrameLocks noChangeAspect="1"/>
          </p:cNvGraphicFramePr>
          <p:nvPr/>
        </p:nvGraphicFramePr>
        <p:xfrm>
          <a:off x="6589713" y="5495290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7" name="Equation" r:id="rId152" imgW="126720" imgH="126720" progId="Equation.DSMT4">
                  <p:embed/>
                </p:oleObj>
              </mc:Choice>
              <mc:Fallback>
                <p:oleObj name="Equation" r:id="rId152" imgW="126720" imgH="12672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5495290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" name="Object 110"/>
          <p:cNvGraphicFramePr>
            <a:graphicFrameLocks noChangeAspect="1"/>
          </p:cNvGraphicFramePr>
          <p:nvPr/>
        </p:nvGraphicFramePr>
        <p:xfrm>
          <a:off x="6770688" y="4919028"/>
          <a:ext cx="33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Equation" r:id="rId153" imgW="114120" imgH="177480" progId="Equation.DSMT4">
                  <p:embed/>
                </p:oleObj>
              </mc:Choice>
              <mc:Fallback>
                <p:oleObj name="Equation" r:id="rId153" imgW="114120" imgH="17748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4919028"/>
                        <a:ext cx="33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5" name="Object 111"/>
          <p:cNvGraphicFramePr>
            <a:graphicFrameLocks noChangeAspect="1"/>
          </p:cNvGraphicFramePr>
          <p:nvPr/>
        </p:nvGraphicFramePr>
        <p:xfrm>
          <a:off x="7851775" y="4503103"/>
          <a:ext cx="334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Equation" r:id="rId155" imgW="114120" imgH="177480" progId="Equation.DSMT4">
                  <p:embed/>
                </p:oleObj>
              </mc:Choice>
              <mc:Fallback>
                <p:oleObj name="Equation" r:id="rId155" imgW="114120" imgH="17748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1775" y="4503103"/>
                        <a:ext cx="3349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" name="Object 112"/>
          <p:cNvGraphicFramePr>
            <a:graphicFrameLocks noChangeAspect="1"/>
          </p:cNvGraphicFramePr>
          <p:nvPr/>
        </p:nvGraphicFramePr>
        <p:xfrm>
          <a:off x="8039100" y="5496878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Equation" r:id="rId157" imgW="126720" imgH="126720" progId="Equation.DSMT4">
                  <p:embed/>
                </p:oleObj>
              </mc:Choice>
              <mc:Fallback>
                <p:oleObj name="Equation" r:id="rId157" imgW="126720" imgH="12672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496878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" name="Object 113"/>
          <p:cNvGraphicFramePr>
            <a:graphicFrameLocks noChangeAspect="1"/>
          </p:cNvGraphicFramePr>
          <p:nvPr/>
        </p:nvGraphicFramePr>
        <p:xfrm>
          <a:off x="7285038" y="5507990"/>
          <a:ext cx="4111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Equation" r:id="rId158" imgW="139680" imgH="114120" progId="Equation.DSMT4">
                  <p:embed/>
                </p:oleObj>
              </mc:Choice>
              <mc:Fallback>
                <p:oleObj name="Equation" r:id="rId158" imgW="139680" imgH="11412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5038" y="5507990"/>
                        <a:ext cx="4111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" name="Object 29"/>
          <p:cNvGraphicFramePr>
            <a:graphicFrameLocks noChangeAspect="1"/>
          </p:cNvGraphicFramePr>
          <p:nvPr/>
        </p:nvGraphicFramePr>
        <p:xfrm>
          <a:off x="6700838" y="5874703"/>
          <a:ext cx="9382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2" name="Equation" r:id="rId159" imgW="406080" imgH="203040" progId="Equation.DSMT4">
                  <p:embed/>
                </p:oleObj>
              </mc:Choice>
              <mc:Fallback>
                <p:oleObj name="Equation" r:id="rId159" imgW="406080" imgH="20304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5874703"/>
                        <a:ext cx="93821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9" name="Object 115"/>
          <p:cNvGraphicFramePr>
            <a:graphicFrameLocks noChangeAspect="1"/>
          </p:cNvGraphicFramePr>
          <p:nvPr/>
        </p:nvGraphicFramePr>
        <p:xfrm>
          <a:off x="7669213" y="5904865"/>
          <a:ext cx="4397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" name="Equation" r:id="rId161" imgW="190440" imgH="177480" progId="Equation.DSMT4">
                  <p:embed/>
                </p:oleObj>
              </mc:Choice>
              <mc:Fallback>
                <p:oleObj name="Equation" r:id="rId161" imgW="190440" imgH="17748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9213" y="5904865"/>
                        <a:ext cx="43973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" name="Object 116"/>
          <p:cNvGraphicFramePr>
            <a:graphicFrameLocks noChangeAspect="1"/>
          </p:cNvGraphicFramePr>
          <p:nvPr/>
        </p:nvGraphicFramePr>
        <p:xfrm>
          <a:off x="7056438" y="6323965"/>
          <a:ext cx="111601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" name="Equation" r:id="rId163" imgW="482400" imgH="177480" progId="Equation.DSMT4">
                  <p:embed/>
                </p:oleObj>
              </mc:Choice>
              <mc:Fallback>
                <p:oleObj name="Equation" r:id="rId163" imgW="482400" imgH="17748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438" y="6323965"/>
                        <a:ext cx="111601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2"/>
          <p:cNvGraphicFramePr>
            <a:graphicFrameLocks noChangeAspect="1"/>
          </p:cNvGraphicFramePr>
          <p:nvPr/>
        </p:nvGraphicFramePr>
        <p:xfrm>
          <a:off x="4793362" y="5265785"/>
          <a:ext cx="3746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" name="Equation" r:id="rId165" imgW="126720" imgH="126720" progId="Equation.DSMT4">
                  <p:embed/>
                </p:oleObj>
              </mc:Choice>
              <mc:Fallback>
                <p:oleObj name="Equation" r:id="rId165" imgW="126720" imgH="12672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362" y="5265785"/>
                        <a:ext cx="37465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06788 0.1405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70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0347 0.0784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1026 0.07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38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6424 0.1388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500"/>
                            </p:stCondLst>
                            <p:childTnLst>
                              <p:par>
                                <p:cTn id="36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06788 0.14051 " pathEditMode="relative" rAng="0" ptsTypes="AA">
                                      <p:cBhvr>
                                        <p:cTn id="364" dur="2000" fill="hold"/>
                                        <p:tgtEl>
                                          <p:spTgt spid="1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7000"/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0347 0.07847 " pathEditMode="relative" rAng="0" ptsTypes="AA">
                                      <p:cBhvr>
                                        <p:cTn id="366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500"/>
                            </p:stCondLst>
                            <p:childTnLst>
                              <p:par>
                                <p:cTn id="36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8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00"/>
                            </p:stCondLst>
                            <p:childTnLst>
                              <p:par>
                                <p:cTn id="38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1026 0.075 " pathEditMode="relative" rAng="0" ptsTypes="AA">
                                      <p:cBhvr>
                                        <p:cTn id="381" dur="20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3800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6424 0.13889 " pathEditMode="relative" rAng="0" ptsTypes="AA">
                                      <p:cBhvr>
                                        <p:cTn id="383" dur="2000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900"/>
                                    </p:animMotion>
                                  </p:childTnLst>
                                </p:cTn>
                              </p:par>
                              <p:par>
                                <p:cTn id="3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6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9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7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2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7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2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7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0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500"/>
                            </p:stCondLst>
                            <p:childTnLst>
                              <p:par>
                                <p:cTn id="4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06788 0.14051 " pathEditMode="relative" rAng="0" ptsTypes="AA">
                                      <p:cBhvr>
                                        <p:cTn id="443" dur="20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7000"/>
                                    </p:animMotion>
                                  </p:childTnLst>
                                </p:cTn>
                              </p:par>
                              <p:par>
                                <p:cTn id="4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0347 0.07847 " pathEditMode="relative" rAng="0" ptsTypes="AA">
                                      <p:cBhvr>
                                        <p:cTn id="445" dur="2000" fill="hold"/>
                                        <p:tgtEl>
                                          <p:spTgt spid="1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9"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4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500"/>
                            </p:stCondLst>
                            <p:childTnLst>
                              <p:par>
                                <p:cTn id="4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1026 0.075 " pathEditMode="relative" rAng="0" ptsTypes="AA">
                                      <p:cBhvr>
                                        <p:cTn id="460" dur="2000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3800"/>
                                    </p:animMotion>
                                  </p:childTnLst>
                                </p:cTn>
                              </p:par>
                              <p:par>
                                <p:cTn id="4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6424 0.13889 " pathEditMode="relative" rAng="0" ptsTypes="AA">
                                      <p:cBhvr>
                                        <p:cTn id="462" dur="20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900"/>
                                    </p:animMotion>
                                  </p:childTnLst>
                                </p:cTn>
                              </p:par>
                              <p:par>
                                <p:cTn id="4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5" dur="5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3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8" dur="5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3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8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3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8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3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8" dur="500"/>
                                        <p:tgtEl>
                                          <p:spTgt spid="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1" dur="5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6" dur="5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1" dur="500"/>
                                        <p:tgtEl>
                                          <p:spTgt spid="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6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1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6" dur="5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9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500"/>
                            </p:stCondLst>
                            <p:childTnLst>
                              <p:par>
                                <p:cTn id="5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05191 0.13541 " pathEditMode="relative" rAng="0" ptsTypes="AA">
                                      <p:cBhvr>
                                        <p:cTn id="542" dur="2000" fill="hold"/>
                                        <p:tgtEl>
                                          <p:spTgt spid="1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6800"/>
                                    </p:animMotion>
                                  </p:childTnLst>
                                </p:cTn>
                              </p:par>
                              <p:par>
                                <p:cTn id="5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0.10347 0.07847 " pathEditMode="relative" rAng="0" ptsTypes="AA">
                                      <p:cBhvr>
                                        <p:cTn id="544" dur="2000" fill="hold"/>
                                        <p:tgtEl>
                                          <p:spTgt spid="1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2500"/>
                            </p:stCondLst>
                            <p:childTnLst>
                              <p:par>
                                <p:cTn id="5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8" dur="5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3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6" dur="500"/>
                                        <p:tgtEl>
                                          <p:spTgt spid="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500"/>
                            </p:stCondLst>
                            <p:childTnLst>
                              <p:par>
                                <p:cTn id="5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1026 0.075 " pathEditMode="relative" rAng="0" ptsTypes="AA">
                                      <p:cBhvr>
                                        <p:cTn id="559" dur="2000" fill="hold"/>
                                        <p:tgtEl>
                                          <p:spTgt spid="1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3800"/>
                                    </p:animMotion>
                                  </p:childTnLst>
                                </p:cTn>
                              </p:par>
                              <p:par>
                                <p:cTn id="5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06424 0.13889 " pathEditMode="relative" rAng="0" ptsTypes="AA">
                                      <p:cBhvr>
                                        <p:cTn id="561" dur="2000" fill="hold"/>
                                        <p:tgtEl>
                                          <p:spTgt spid="1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6900"/>
                                    </p:animMotion>
                                  </p:childTnLst>
                                </p:cTn>
                              </p:par>
                              <p:par>
                                <p:cTn id="5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4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7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2" dur="500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7" dur="500"/>
                                        <p:tgtEl>
                                          <p:spTgt spid="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8" fill="hold">
                      <p:stCondLst>
                        <p:cond delay="indefinite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2" dur="5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 animBg="1"/>
      <p:bldP spid="57" grpId="1" animBg="1"/>
      <p:bldP spid="59" grpId="0" animBg="1"/>
      <p:bldP spid="59" grpId="1" animBg="1"/>
      <p:bldP spid="74" grpId="0" animBg="1"/>
      <p:bldP spid="74" grpId="1" animBg="1"/>
      <p:bldP spid="76" grpId="0" animBg="1"/>
      <p:bldP spid="76" grpId="1" animBg="1"/>
      <p:bldP spid="79" grpId="0" animBg="1"/>
      <p:bldP spid="79" grpId="1" animBg="1"/>
      <p:bldP spid="81" grpId="0" animBg="1"/>
      <p:bldP spid="8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219200"/>
          </a:xfrm>
        </p:spPr>
        <p:txBody>
          <a:bodyPr/>
          <a:lstStyle/>
          <a:p>
            <a:r>
              <a:rPr lang="en-CA" dirty="0" smtClean="0"/>
              <a:t>Assignment 7.3 online at BCMath.ca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30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  <p:tag name="ISPRING_SCORM_PASSING_SCORE" val="100.0000000000"/>
  <p:tag name="GENSWF_OUTPUT_FILE_NAME" val="m9pch73"/>
  <p:tag name="ISPRING_RESOURCE_PATHS_HASH_2" val="24d3efe55c25e6833c9d141f64fdd6416c7a8dc9"/>
  <p:tag name="ISPRING_ULTRA_SCORM_COURSE_ID" val="1A668DEC-99F2-4CFE-AD67-D625061067FF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7.3 Similar Polygons"/>
  <p:tag name="ISPRING_RESOURCE_PATHS_HASH_PRESENTER" val="c714b48b1be33173e2f53374e51423ebe75c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793</TotalTime>
  <Words>133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Equation</vt:lpstr>
      <vt:lpstr>Section 7.3  Similar Polygons</vt:lpstr>
      <vt:lpstr>Similar Polygons</vt:lpstr>
      <vt:lpstr>PowerPoint Presentation</vt:lpstr>
      <vt:lpstr>Ex: Given the dimensions of the larger hexagon, find the length of each side: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7.3 Similar Polygons</dc:title>
  <dc:creator>Danny Young</dc:creator>
  <cp:lastModifiedBy>Danny Young</cp:lastModifiedBy>
  <cp:revision>55</cp:revision>
  <dcterms:created xsi:type="dcterms:W3CDTF">2012-02-16T23:51:02Z</dcterms:created>
  <dcterms:modified xsi:type="dcterms:W3CDTF">2015-03-14T00:31:32Z</dcterms:modified>
</cp:coreProperties>
</file>