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91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18" Type="http://schemas.openxmlformats.org/officeDocument/2006/relationships/image" Target="../media/image1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17" Type="http://schemas.openxmlformats.org/officeDocument/2006/relationships/image" Target="../media/image18.wmf"/><Relationship Id="rId2" Type="http://schemas.openxmlformats.org/officeDocument/2006/relationships/image" Target="../media/image3.wmf"/><Relationship Id="rId16" Type="http://schemas.openxmlformats.org/officeDocument/2006/relationships/image" Target="../media/image17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5" Type="http://schemas.openxmlformats.org/officeDocument/2006/relationships/image" Target="../media/image16.wmf"/><Relationship Id="rId10" Type="http://schemas.openxmlformats.org/officeDocument/2006/relationships/image" Target="../media/image11.wmf"/><Relationship Id="rId19" Type="http://schemas.openxmlformats.org/officeDocument/2006/relationships/image" Target="../media/image20.wmf"/><Relationship Id="rId4" Type="http://schemas.openxmlformats.org/officeDocument/2006/relationships/image" Target="../media/image5.wmf"/><Relationship Id="rId9" Type="http://schemas.openxmlformats.org/officeDocument/2006/relationships/image" Target="../media/image10.wmf"/><Relationship Id="rId14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13" Type="http://schemas.openxmlformats.org/officeDocument/2006/relationships/image" Target="../media/image33.wmf"/><Relationship Id="rId18" Type="http://schemas.openxmlformats.org/officeDocument/2006/relationships/image" Target="../media/image38.wmf"/><Relationship Id="rId26" Type="http://schemas.openxmlformats.org/officeDocument/2006/relationships/image" Target="../media/image46.wmf"/><Relationship Id="rId39" Type="http://schemas.openxmlformats.org/officeDocument/2006/relationships/image" Target="../media/image59.wmf"/><Relationship Id="rId21" Type="http://schemas.openxmlformats.org/officeDocument/2006/relationships/image" Target="../media/image41.wmf"/><Relationship Id="rId34" Type="http://schemas.openxmlformats.org/officeDocument/2006/relationships/image" Target="../media/image54.wmf"/><Relationship Id="rId42" Type="http://schemas.openxmlformats.org/officeDocument/2006/relationships/image" Target="../media/image62.wmf"/><Relationship Id="rId47" Type="http://schemas.openxmlformats.org/officeDocument/2006/relationships/image" Target="../media/image67.wmf"/><Relationship Id="rId50" Type="http://schemas.openxmlformats.org/officeDocument/2006/relationships/image" Target="../media/image70.wmf"/><Relationship Id="rId55" Type="http://schemas.openxmlformats.org/officeDocument/2006/relationships/image" Target="../media/image75.wmf"/><Relationship Id="rId63" Type="http://schemas.openxmlformats.org/officeDocument/2006/relationships/image" Target="../media/image8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6" Type="http://schemas.openxmlformats.org/officeDocument/2006/relationships/image" Target="../media/image36.wmf"/><Relationship Id="rId20" Type="http://schemas.openxmlformats.org/officeDocument/2006/relationships/image" Target="../media/image40.wmf"/><Relationship Id="rId29" Type="http://schemas.openxmlformats.org/officeDocument/2006/relationships/image" Target="../media/image49.wmf"/><Relationship Id="rId41" Type="http://schemas.openxmlformats.org/officeDocument/2006/relationships/image" Target="../media/image61.wmf"/><Relationship Id="rId54" Type="http://schemas.openxmlformats.org/officeDocument/2006/relationships/image" Target="../media/image74.wmf"/><Relationship Id="rId62" Type="http://schemas.openxmlformats.org/officeDocument/2006/relationships/image" Target="../media/image8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11" Type="http://schemas.openxmlformats.org/officeDocument/2006/relationships/image" Target="../media/image31.wmf"/><Relationship Id="rId24" Type="http://schemas.openxmlformats.org/officeDocument/2006/relationships/image" Target="../media/image44.wmf"/><Relationship Id="rId32" Type="http://schemas.openxmlformats.org/officeDocument/2006/relationships/image" Target="../media/image52.wmf"/><Relationship Id="rId37" Type="http://schemas.openxmlformats.org/officeDocument/2006/relationships/image" Target="../media/image57.wmf"/><Relationship Id="rId40" Type="http://schemas.openxmlformats.org/officeDocument/2006/relationships/image" Target="../media/image60.wmf"/><Relationship Id="rId45" Type="http://schemas.openxmlformats.org/officeDocument/2006/relationships/image" Target="../media/image65.wmf"/><Relationship Id="rId53" Type="http://schemas.openxmlformats.org/officeDocument/2006/relationships/image" Target="../media/image73.wmf"/><Relationship Id="rId58" Type="http://schemas.openxmlformats.org/officeDocument/2006/relationships/image" Target="../media/image78.wmf"/><Relationship Id="rId5" Type="http://schemas.openxmlformats.org/officeDocument/2006/relationships/image" Target="../media/image25.wmf"/><Relationship Id="rId15" Type="http://schemas.openxmlformats.org/officeDocument/2006/relationships/image" Target="../media/image35.wmf"/><Relationship Id="rId23" Type="http://schemas.openxmlformats.org/officeDocument/2006/relationships/image" Target="../media/image43.wmf"/><Relationship Id="rId28" Type="http://schemas.openxmlformats.org/officeDocument/2006/relationships/image" Target="../media/image48.wmf"/><Relationship Id="rId36" Type="http://schemas.openxmlformats.org/officeDocument/2006/relationships/image" Target="../media/image56.wmf"/><Relationship Id="rId49" Type="http://schemas.openxmlformats.org/officeDocument/2006/relationships/image" Target="../media/image69.wmf"/><Relationship Id="rId57" Type="http://schemas.openxmlformats.org/officeDocument/2006/relationships/image" Target="../media/image77.wmf"/><Relationship Id="rId61" Type="http://schemas.openxmlformats.org/officeDocument/2006/relationships/image" Target="../media/image81.wmf"/><Relationship Id="rId10" Type="http://schemas.openxmlformats.org/officeDocument/2006/relationships/image" Target="../media/image30.wmf"/><Relationship Id="rId19" Type="http://schemas.openxmlformats.org/officeDocument/2006/relationships/image" Target="../media/image39.wmf"/><Relationship Id="rId31" Type="http://schemas.openxmlformats.org/officeDocument/2006/relationships/image" Target="../media/image51.wmf"/><Relationship Id="rId44" Type="http://schemas.openxmlformats.org/officeDocument/2006/relationships/image" Target="../media/image64.wmf"/><Relationship Id="rId52" Type="http://schemas.openxmlformats.org/officeDocument/2006/relationships/image" Target="../media/image72.wmf"/><Relationship Id="rId60" Type="http://schemas.openxmlformats.org/officeDocument/2006/relationships/image" Target="../media/image80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Relationship Id="rId14" Type="http://schemas.openxmlformats.org/officeDocument/2006/relationships/image" Target="../media/image34.wmf"/><Relationship Id="rId22" Type="http://schemas.openxmlformats.org/officeDocument/2006/relationships/image" Target="../media/image42.wmf"/><Relationship Id="rId27" Type="http://schemas.openxmlformats.org/officeDocument/2006/relationships/image" Target="../media/image47.wmf"/><Relationship Id="rId30" Type="http://schemas.openxmlformats.org/officeDocument/2006/relationships/image" Target="../media/image50.wmf"/><Relationship Id="rId35" Type="http://schemas.openxmlformats.org/officeDocument/2006/relationships/image" Target="../media/image55.wmf"/><Relationship Id="rId43" Type="http://schemas.openxmlformats.org/officeDocument/2006/relationships/image" Target="../media/image63.wmf"/><Relationship Id="rId48" Type="http://schemas.openxmlformats.org/officeDocument/2006/relationships/image" Target="../media/image68.wmf"/><Relationship Id="rId56" Type="http://schemas.openxmlformats.org/officeDocument/2006/relationships/image" Target="../media/image76.wmf"/><Relationship Id="rId64" Type="http://schemas.openxmlformats.org/officeDocument/2006/relationships/image" Target="../media/image84.wmf"/><Relationship Id="rId8" Type="http://schemas.openxmlformats.org/officeDocument/2006/relationships/image" Target="../media/image28.wmf"/><Relationship Id="rId51" Type="http://schemas.openxmlformats.org/officeDocument/2006/relationships/image" Target="../media/image71.wmf"/><Relationship Id="rId3" Type="http://schemas.openxmlformats.org/officeDocument/2006/relationships/image" Target="../media/image23.wmf"/><Relationship Id="rId12" Type="http://schemas.openxmlformats.org/officeDocument/2006/relationships/image" Target="../media/image32.wmf"/><Relationship Id="rId17" Type="http://schemas.openxmlformats.org/officeDocument/2006/relationships/image" Target="../media/image37.wmf"/><Relationship Id="rId25" Type="http://schemas.openxmlformats.org/officeDocument/2006/relationships/image" Target="../media/image45.wmf"/><Relationship Id="rId33" Type="http://schemas.openxmlformats.org/officeDocument/2006/relationships/image" Target="../media/image53.wmf"/><Relationship Id="rId38" Type="http://schemas.openxmlformats.org/officeDocument/2006/relationships/image" Target="../media/image58.wmf"/><Relationship Id="rId46" Type="http://schemas.openxmlformats.org/officeDocument/2006/relationships/image" Target="../media/image66.wmf"/><Relationship Id="rId59" Type="http://schemas.openxmlformats.org/officeDocument/2006/relationships/image" Target="../media/image7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B7D0B9-A228-4F6A-AC70-CF627E512A0A}" type="datetimeFigureOut">
              <a:rPr lang="en-CA" smtClean="0"/>
              <a:t>2015-03-13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CCEEC-1DF6-487E-AF50-EF712D63596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8861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CCEEC-1DF6-487E-AF50-EF712D63596F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2110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CCEEC-1DF6-487E-AF50-EF712D63596F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73185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CCEEC-1DF6-487E-AF50-EF712D63596F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081862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CCEEC-1DF6-487E-AF50-EF712D63596F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207887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CCEEC-1DF6-487E-AF50-EF712D63596F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12189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F8C36FB-2463-4652-8E95-0AA7D7C54741}" type="datetimeFigureOut">
              <a:rPr lang="en-CA" smtClean="0"/>
              <a:pPr/>
              <a:t>2015-03-13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74BDC26-ED74-4FE8-9A5B-CF04859730B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C36FB-2463-4652-8E95-0AA7D7C54741}" type="datetimeFigureOut">
              <a:rPr lang="en-CA" smtClean="0"/>
              <a:pPr/>
              <a:t>2015-03-13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BDC26-ED74-4FE8-9A5B-CF04859730B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C36FB-2463-4652-8E95-0AA7D7C54741}" type="datetimeFigureOut">
              <a:rPr lang="en-CA" smtClean="0"/>
              <a:pPr/>
              <a:t>2015-03-13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BDC26-ED74-4FE8-9A5B-CF04859730B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F8C36FB-2463-4652-8E95-0AA7D7C54741}" type="datetimeFigureOut">
              <a:rPr lang="en-CA" smtClean="0"/>
              <a:pPr/>
              <a:t>2015-03-13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74BDC26-ED74-4FE8-9A5B-CF04859730B5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F8C36FB-2463-4652-8E95-0AA7D7C54741}" type="datetimeFigureOut">
              <a:rPr lang="en-CA" smtClean="0"/>
              <a:pPr/>
              <a:t>2015-03-13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74BDC26-ED74-4FE8-9A5B-CF04859730B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C36FB-2463-4652-8E95-0AA7D7C54741}" type="datetimeFigureOut">
              <a:rPr lang="en-CA" smtClean="0"/>
              <a:pPr/>
              <a:t>2015-03-13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BDC26-ED74-4FE8-9A5B-CF04859730B5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C36FB-2463-4652-8E95-0AA7D7C54741}" type="datetimeFigureOut">
              <a:rPr lang="en-CA" smtClean="0"/>
              <a:pPr/>
              <a:t>2015-03-13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BDC26-ED74-4FE8-9A5B-CF04859730B5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F8C36FB-2463-4652-8E95-0AA7D7C54741}" type="datetimeFigureOut">
              <a:rPr lang="en-CA" smtClean="0"/>
              <a:pPr/>
              <a:t>2015-03-13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74BDC26-ED74-4FE8-9A5B-CF04859730B5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C36FB-2463-4652-8E95-0AA7D7C54741}" type="datetimeFigureOut">
              <a:rPr lang="en-CA" smtClean="0"/>
              <a:pPr/>
              <a:t>2015-03-13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BDC26-ED74-4FE8-9A5B-CF04859730B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F8C36FB-2463-4652-8E95-0AA7D7C54741}" type="datetimeFigureOut">
              <a:rPr lang="en-CA" smtClean="0"/>
              <a:pPr/>
              <a:t>2015-03-13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74BDC26-ED74-4FE8-9A5B-CF04859730B5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F8C36FB-2463-4652-8E95-0AA7D7C54741}" type="datetimeFigureOut">
              <a:rPr lang="en-CA" smtClean="0"/>
              <a:pPr/>
              <a:t>2015-03-13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74BDC26-ED74-4FE8-9A5B-CF04859730B5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F8C36FB-2463-4652-8E95-0AA7D7C54741}" type="datetimeFigureOut">
              <a:rPr lang="en-CA" smtClean="0"/>
              <a:pPr/>
              <a:t>2015-03-13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74BDC26-ED74-4FE8-9A5B-CF04859730B5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2.bin"/><Relationship Id="rId39" Type="http://schemas.openxmlformats.org/officeDocument/2006/relationships/image" Target="../media/image19.wmf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10.wmf"/><Relationship Id="rId34" Type="http://schemas.openxmlformats.org/officeDocument/2006/relationships/oleObject" Target="../embeddings/oleObject16.bin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5" Type="http://schemas.openxmlformats.org/officeDocument/2006/relationships/image" Target="../media/image12.wmf"/><Relationship Id="rId33" Type="http://schemas.openxmlformats.org/officeDocument/2006/relationships/image" Target="../media/image16.wmf"/><Relationship Id="rId38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29" Type="http://schemas.openxmlformats.org/officeDocument/2006/relationships/image" Target="../media/image14.wmf"/><Relationship Id="rId41" Type="http://schemas.openxmlformats.org/officeDocument/2006/relationships/image" Target="../media/image20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24" Type="http://schemas.openxmlformats.org/officeDocument/2006/relationships/oleObject" Target="../embeddings/oleObject11.bin"/><Relationship Id="rId32" Type="http://schemas.openxmlformats.org/officeDocument/2006/relationships/oleObject" Target="../embeddings/oleObject15.bin"/><Relationship Id="rId37" Type="http://schemas.openxmlformats.org/officeDocument/2006/relationships/image" Target="../media/image18.wmf"/><Relationship Id="rId40" Type="http://schemas.openxmlformats.org/officeDocument/2006/relationships/oleObject" Target="../embeddings/oleObject19.bin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23" Type="http://schemas.openxmlformats.org/officeDocument/2006/relationships/image" Target="../media/image11.wmf"/><Relationship Id="rId28" Type="http://schemas.openxmlformats.org/officeDocument/2006/relationships/oleObject" Target="../embeddings/oleObject13.bin"/><Relationship Id="rId36" Type="http://schemas.openxmlformats.org/officeDocument/2006/relationships/oleObject" Target="../embeddings/oleObject17.bin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9.wmf"/><Relationship Id="rId31" Type="http://schemas.openxmlformats.org/officeDocument/2006/relationships/image" Target="../media/image15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3.wmf"/><Relationship Id="rId30" Type="http://schemas.openxmlformats.org/officeDocument/2006/relationships/oleObject" Target="../embeddings/oleObject14.bin"/><Relationship Id="rId35" Type="http://schemas.openxmlformats.org/officeDocument/2006/relationships/image" Target="../media/image17.wmf"/></Relationships>
</file>

<file path=ppt/slides/_rels/slide4.xml.rels><?xml version="1.0" encoding="UTF-8" standalone="yes"?>
<Relationships xmlns="http://schemas.openxmlformats.org/package/2006/relationships"><Relationship Id="rId26" Type="http://schemas.openxmlformats.org/officeDocument/2006/relationships/oleObject" Target="../embeddings/oleObject31.bin"/><Relationship Id="rId117" Type="http://schemas.openxmlformats.org/officeDocument/2006/relationships/image" Target="../media/image68.wmf"/><Relationship Id="rId21" Type="http://schemas.openxmlformats.org/officeDocument/2006/relationships/image" Target="../media/image29.wmf"/><Relationship Id="rId42" Type="http://schemas.openxmlformats.org/officeDocument/2006/relationships/oleObject" Target="../embeddings/oleObject39.bin"/><Relationship Id="rId47" Type="http://schemas.openxmlformats.org/officeDocument/2006/relationships/oleObject" Target="../embeddings/oleObject42.bin"/><Relationship Id="rId63" Type="http://schemas.openxmlformats.org/officeDocument/2006/relationships/oleObject" Target="../embeddings/oleObject50.bin"/><Relationship Id="rId68" Type="http://schemas.openxmlformats.org/officeDocument/2006/relationships/oleObject" Target="../embeddings/oleObject54.bin"/><Relationship Id="rId84" Type="http://schemas.openxmlformats.org/officeDocument/2006/relationships/oleObject" Target="../embeddings/oleObject64.bin"/><Relationship Id="rId89" Type="http://schemas.openxmlformats.org/officeDocument/2006/relationships/oleObject" Target="../embeddings/oleObject67.bin"/><Relationship Id="rId112" Type="http://schemas.openxmlformats.org/officeDocument/2006/relationships/image" Target="../media/image67.wmf"/><Relationship Id="rId133" Type="http://schemas.openxmlformats.org/officeDocument/2006/relationships/image" Target="../media/image72.wmf"/><Relationship Id="rId138" Type="http://schemas.openxmlformats.org/officeDocument/2006/relationships/oleObject" Target="../embeddings/oleObject101.bin"/><Relationship Id="rId154" Type="http://schemas.openxmlformats.org/officeDocument/2006/relationships/image" Target="../media/image80.wmf"/><Relationship Id="rId159" Type="http://schemas.openxmlformats.org/officeDocument/2006/relationships/oleObject" Target="../embeddings/oleObject114.bin"/><Relationship Id="rId16" Type="http://schemas.openxmlformats.org/officeDocument/2006/relationships/oleObject" Target="../embeddings/oleObject26.bin"/><Relationship Id="rId107" Type="http://schemas.openxmlformats.org/officeDocument/2006/relationships/oleObject" Target="../embeddings/oleObject79.bin"/><Relationship Id="rId11" Type="http://schemas.openxmlformats.org/officeDocument/2006/relationships/image" Target="../media/image24.wmf"/><Relationship Id="rId32" Type="http://schemas.openxmlformats.org/officeDocument/2006/relationships/oleObject" Target="../embeddings/oleObject34.bin"/><Relationship Id="rId37" Type="http://schemas.openxmlformats.org/officeDocument/2006/relationships/image" Target="../media/image37.wmf"/><Relationship Id="rId53" Type="http://schemas.openxmlformats.org/officeDocument/2006/relationships/oleObject" Target="../embeddings/oleObject45.bin"/><Relationship Id="rId58" Type="http://schemas.openxmlformats.org/officeDocument/2006/relationships/image" Target="../media/image47.wmf"/><Relationship Id="rId74" Type="http://schemas.openxmlformats.org/officeDocument/2006/relationships/oleObject" Target="../embeddings/oleObject58.bin"/><Relationship Id="rId79" Type="http://schemas.openxmlformats.org/officeDocument/2006/relationships/oleObject" Target="../embeddings/oleObject61.bin"/><Relationship Id="rId102" Type="http://schemas.openxmlformats.org/officeDocument/2006/relationships/image" Target="../media/image63.wmf"/><Relationship Id="rId123" Type="http://schemas.openxmlformats.org/officeDocument/2006/relationships/oleObject" Target="../embeddings/oleObject91.bin"/><Relationship Id="rId128" Type="http://schemas.openxmlformats.org/officeDocument/2006/relationships/oleObject" Target="../embeddings/oleObject95.bin"/><Relationship Id="rId144" Type="http://schemas.openxmlformats.org/officeDocument/2006/relationships/oleObject" Target="../embeddings/oleObject105.bin"/><Relationship Id="rId149" Type="http://schemas.openxmlformats.org/officeDocument/2006/relationships/image" Target="../media/image78.wmf"/><Relationship Id="rId5" Type="http://schemas.openxmlformats.org/officeDocument/2006/relationships/image" Target="../media/image21.wmf"/><Relationship Id="rId90" Type="http://schemas.openxmlformats.org/officeDocument/2006/relationships/oleObject" Target="../embeddings/oleObject68.bin"/><Relationship Id="rId95" Type="http://schemas.openxmlformats.org/officeDocument/2006/relationships/oleObject" Target="../embeddings/oleObject71.bin"/><Relationship Id="rId160" Type="http://schemas.openxmlformats.org/officeDocument/2006/relationships/image" Target="../media/image82.wmf"/><Relationship Id="rId165" Type="http://schemas.openxmlformats.org/officeDocument/2006/relationships/oleObject" Target="../embeddings/oleObject117.bin"/><Relationship Id="rId22" Type="http://schemas.openxmlformats.org/officeDocument/2006/relationships/oleObject" Target="../embeddings/oleObject29.bin"/><Relationship Id="rId27" Type="http://schemas.openxmlformats.org/officeDocument/2006/relationships/image" Target="../media/image32.wmf"/><Relationship Id="rId43" Type="http://schemas.openxmlformats.org/officeDocument/2006/relationships/image" Target="../media/image40.wmf"/><Relationship Id="rId48" Type="http://schemas.openxmlformats.org/officeDocument/2006/relationships/image" Target="../media/image42.wmf"/><Relationship Id="rId64" Type="http://schemas.openxmlformats.org/officeDocument/2006/relationships/oleObject" Target="../embeddings/oleObject51.bin"/><Relationship Id="rId69" Type="http://schemas.openxmlformats.org/officeDocument/2006/relationships/oleObject" Target="../embeddings/oleObject55.bin"/><Relationship Id="rId113" Type="http://schemas.openxmlformats.org/officeDocument/2006/relationships/oleObject" Target="../embeddings/oleObject82.bin"/><Relationship Id="rId118" Type="http://schemas.openxmlformats.org/officeDocument/2006/relationships/oleObject" Target="../embeddings/oleObject86.bin"/><Relationship Id="rId134" Type="http://schemas.openxmlformats.org/officeDocument/2006/relationships/oleObject" Target="../embeddings/oleObject98.bin"/><Relationship Id="rId139" Type="http://schemas.openxmlformats.org/officeDocument/2006/relationships/oleObject" Target="../embeddings/oleObject102.bin"/><Relationship Id="rId80" Type="http://schemas.openxmlformats.org/officeDocument/2006/relationships/oleObject" Target="../embeddings/oleObject62.bin"/><Relationship Id="rId85" Type="http://schemas.openxmlformats.org/officeDocument/2006/relationships/image" Target="../media/image57.wmf"/><Relationship Id="rId150" Type="http://schemas.openxmlformats.org/officeDocument/2006/relationships/oleObject" Target="../embeddings/oleObject108.bin"/><Relationship Id="rId155" Type="http://schemas.openxmlformats.org/officeDocument/2006/relationships/oleObject" Target="../embeddings/oleObject111.bin"/><Relationship Id="rId12" Type="http://schemas.openxmlformats.org/officeDocument/2006/relationships/oleObject" Target="../embeddings/oleObject24.bin"/><Relationship Id="rId17" Type="http://schemas.openxmlformats.org/officeDocument/2006/relationships/image" Target="../media/image27.wmf"/><Relationship Id="rId33" Type="http://schemas.openxmlformats.org/officeDocument/2006/relationships/image" Target="../media/image35.wmf"/><Relationship Id="rId38" Type="http://schemas.openxmlformats.org/officeDocument/2006/relationships/oleObject" Target="../embeddings/oleObject37.bin"/><Relationship Id="rId59" Type="http://schemas.openxmlformats.org/officeDocument/2006/relationships/oleObject" Target="../embeddings/oleObject48.bin"/><Relationship Id="rId103" Type="http://schemas.openxmlformats.org/officeDocument/2006/relationships/oleObject" Target="../embeddings/oleObject76.bin"/><Relationship Id="rId108" Type="http://schemas.openxmlformats.org/officeDocument/2006/relationships/image" Target="../media/image65.wmf"/><Relationship Id="rId124" Type="http://schemas.openxmlformats.org/officeDocument/2006/relationships/image" Target="../media/image69.wmf"/><Relationship Id="rId129" Type="http://schemas.openxmlformats.org/officeDocument/2006/relationships/image" Target="../media/image70.wmf"/><Relationship Id="rId54" Type="http://schemas.openxmlformats.org/officeDocument/2006/relationships/image" Target="../media/image45.wmf"/><Relationship Id="rId70" Type="http://schemas.openxmlformats.org/officeDocument/2006/relationships/oleObject" Target="../embeddings/oleObject56.bin"/><Relationship Id="rId75" Type="http://schemas.openxmlformats.org/officeDocument/2006/relationships/image" Target="../media/image53.wmf"/><Relationship Id="rId91" Type="http://schemas.openxmlformats.org/officeDocument/2006/relationships/oleObject" Target="../embeddings/oleObject69.bin"/><Relationship Id="rId96" Type="http://schemas.openxmlformats.org/officeDocument/2006/relationships/image" Target="../media/image61.wmf"/><Relationship Id="rId140" Type="http://schemas.openxmlformats.org/officeDocument/2006/relationships/oleObject" Target="../embeddings/oleObject103.bin"/><Relationship Id="rId145" Type="http://schemas.openxmlformats.org/officeDocument/2006/relationships/image" Target="../media/image76.wmf"/><Relationship Id="rId161" Type="http://schemas.openxmlformats.org/officeDocument/2006/relationships/oleObject" Target="../embeddings/oleObject115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1.bin"/><Relationship Id="rId15" Type="http://schemas.openxmlformats.org/officeDocument/2006/relationships/image" Target="../media/image26.wmf"/><Relationship Id="rId23" Type="http://schemas.openxmlformats.org/officeDocument/2006/relationships/image" Target="../media/image30.wmf"/><Relationship Id="rId28" Type="http://schemas.openxmlformats.org/officeDocument/2006/relationships/oleObject" Target="../embeddings/oleObject32.bin"/><Relationship Id="rId36" Type="http://schemas.openxmlformats.org/officeDocument/2006/relationships/oleObject" Target="../embeddings/oleObject36.bin"/><Relationship Id="rId49" Type="http://schemas.openxmlformats.org/officeDocument/2006/relationships/oleObject" Target="../embeddings/oleObject43.bin"/><Relationship Id="rId57" Type="http://schemas.openxmlformats.org/officeDocument/2006/relationships/oleObject" Target="../embeddings/oleObject47.bin"/><Relationship Id="rId106" Type="http://schemas.openxmlformats.org/officeDocument/2006/relationships/oleObject" Target="../embeddings/oleObject78.bin"/><Relationship Id="rId114" Type="http://schemas.openxmlformats.org/officeDocument/2006/relationships/oleObject" Target="../embeddings/oleObject83.bin"/><Relationship Id="rId119" Type="http://schemas.openxmlformats.org/officeDocument/2006/relationships/oleObject" Target="../embeddings/oleObject87.bin"/><Relationship Id="rId127" Type="http://schemas.openxmlformats.org/officeDocument/2006/relationships/oleObject" Target="../embeddings/oleObject94.bin"/><Relationship Id="rId10" Type="http://schemas.openxmlformats.org/officeDocument/2006/relationships/oleObject" Target="../embeddings/oleObject23.bin"/><Relationship Id="rId31" Type="http://schemas.openxmlformats.org/officeDocument/2006/relationships/image" Target="../media/image34.wmf"/><Relationship Id="rId44" Type="http://schemas.openxmlformats.org/officeDocument/2006/relationships/oleObject" Target="../embeddings/oleObject40.bin"/><Relationship Id="rId52" Type="http://schemas.openxmlformats.org/officeDocument/2006/relationships/image" Target="../media/image44.wmf"/><Relationship Id="rId60" Type="http://schemas.openxmlformats.org/officeDocument/2006/relationships/image" Target="../media/image48.wmf"/><Relationship Id="rId65" Type="http://schemas.openxmlformats.org/officeDocument/2006/relationships/oleObject" Target="../embeddings/oleObject52.bin"/><Relationship Id="rId73" Type="http://schemas.openxmlformats.org/officeDocument/2006/relationships/image" Target="../media/image52.wmf"/><Relationship Id="rId78" Type="http://schemas.openxmlformats.org/officeDocument/2006/relationships/oleObject" Target="../embeddings/oleObject60.bin"/><Relationship Id="rId81" Type="http://schemas.openxmlformats.org/officeDocument/2006/relationships/image" Target="../media/image55.wmf"/><Relationship Id="rId86" Type="http://schemas.openxmlformats.org/officeDocument/2006/relationships/oleObject" Target="../embeddings/oleObject65.bin"/><Relationship Id="rId94" Type="http://schemas.openxmlformats.org/officeDocument/2006/relationships/image" Target="../media/image60.wmf"/><Relationship Id="rId99" Type="http://schemas.openxmlformats.org/officeDocument/2006/relationships/image" Target="../media/image62.wmf"/><Relationship Id="rId101" Type="http://schemas.openxmlformats.org/officeDocument/2006/relationships/oleObject" Target="../embeddings/oleObject75.bin"/><Relationship Id="rId122" Type="http://schemas.openxmlformats.org/officeDocument/2006/relationships/oleObject" Target="../embeddings/oleObject90.bin"/><Relationship Id="rId130" Type="http://schemas.openxmlformats.org/officeDocument/2006/relationships/oleObject" Target="../embeddings/oleObject96.bin"/><Relationship Id="rId135" Type="http://schemas.openxmlformats.org/officeDocument/2006/relationships/oleObject" Target="../embeddings/oleObject99.bin"/><Relationship Id="rId143" Type="http://schemas.openxmlformats.org/officeDocument/2006/relationships/image" Target="../media/image75.wmf"/><Relationship Id="rId148" Type="http://schemas.openxmlformats.org/officeDocument/2006/relationships/oleObject" Target="../embeddings/oleObject107.bin"/><Relationship Id="rId151" Type="http://schemas.openxmlformats.org/officeDocument/2006/relationships/image" Target="../media/image79.wmf"/><Relationship Id="rId156" Type="http://schemas.openxmlformats.org/officeDocument/2006/relationships/image" Target="../media/image81.wmf"/><Relationship Id="rId164" Type="http://schemas.openxmlformats.org/officeDocument/2006/relationships/image" Target="../media/image84.wmf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3.wmf"/><Relationship Id="rId13" Type="http://schemas.openxmlformats.org/officeDocument/2006/relationships/image" Target="../media/image25.wmf"/><Relationship Id="rId18" Type="http://schemas.openxmlformats.org/officeDocument/2006/relationships/oleObject" Target="../embeddings/oleObject27.bin"/><Relationship Id="rId39" Type="http://schemas.openxmlformats.org/officeDocument/2006/relationships/image" Target="../media/image38.wmf"/><Relationship Id="rId109" Type="http://schemas.openxmlformats.org/officeDocument/2006/relationships/oleObject" Target="../embeddings/oleObject80.bin"/><Relationship Id="rId34" Type="http://schemas.openxmlformats.org/officeDocument/2006/relationships/oleObject" Target="../embeddings/oleObject35.bin"/><Relationship Id="rId50" Type="http://schemas.openxmlformats.org/officeDocument/2006/relationships/image" Target="../media/image43.wmf"/><Relationship Id="rId55" Type="http://schemas.openxmlformats.org/officeDocument/2006/relationships/oleObject" Target="../embeddings/oleObject46.bin"/><Relationship Id="rId76" Type="http://schemas.openxmlformats.org/officeDocument/2006/relationships/oleObject" Target="../embeddings/oleObject59.bin"/><Relationship Id="rId97" Type="http://schemas.openxmlformats.org/officeDocument/2006/relationships/oleObject" Target="../embeddings/oleObject72.bin"/><Relationship Id="rId104" Type="http://schemas.openxmlformats.org/officeDocument/2006/relationships/image" Target="../media/image64.wmf"/><Relationship Id="rId120" Type="http://schemas.openxmlformats.org/officeDocument/2006/relationships/oleObject" Target="../embeddings/oleObject88.bin"/><Relationship Id="rId125" Type="http://schemas.openxmlformats.org/officeDocument/2006/relationships/oleObject" Target="../embeddings/oleObject92.bin"/><Relationship Id="rId141" Type="http://schemas.openxmlformats.org/officeDocument/2006/relationships/image" Target="../media/image74.wmf"/><Relationship Id="rId146" Type="http://schemas.openxmlformats.org/officeDocument/2006/relationships/oleObject" Target="../embeddings/oleObject106.bin"/><Relationship Id="rId7" Type="http://schemas.openxmlformats.org/officeDocument/2006/relationships/image" Target="../media/image22.wmf"/><Relationship Id="rId71" Type="http://schemas.openxmlformats.org/officeDocument/2006/relationships/image" Target="../media/image51.wmf"/><Relationship Id="rId92" Type="http://schemas.openxmlformats.org/officeDocument/2006/relationships/image" Target="../media/image59.wmf"/><Relationship Id="rId162" Type="http://schemas.openxmlformats.org/officeDocument/2006/relationships/image" Target="../media/image83.wmf"/><Relationship Id="rId2" Type="http://schemas.openxmlformats.org/officeDocument/2006/relationships/slideLayout" Target="../slideLayouts/slideLayout2.xml"/><Relationship Id="rId29" Type="http://schemas.openxmlformats.org/officeDocument/2006/relationships/image" Target="../media/image33.wmf"/><Relationship Id="rId24" Type="http://schemas.openxmlformats.org/officeDocument/2006/relationships/oleObject" Target="../embeddings/oleObject30.bin"/><Relationship Id="rId40" Type="http://schemas.openxmlformats.org/officeDocument/2006/relationships/oleObject" Target="../embeddings/oleObject38.bin"/><Relationship Id="rId45" Type="http://schemas.openxmlformats.org/officeDocument/2006/relationships/oleObject" Target="../embeddings/oleObject41.bin"/><Relationship Id="rId66" Type="http://schemas.openxmlformats.org/officeDocument/2006/relationships/image" Target="../media/image50.wmf"/><Relationship Id="rId87" Type="http://schemas.openxmlformats.org/officeDocument/2006/relationships/image" Target="../media/image58.wmf"/><Relationship Id="rId110" Type="http://schemas.openxmlformats.org/officeDocument/2006/relationships/image" Target="../media/image66.wmf"/><Relationship Id="rId115" Type="http://schemas.openxmlformats.org/officeDocument/2006/relationships/oleObject" Target="../embeddings/oleObject84.bin"/><Relationship Id="rId131" Type="http://schemas.openxmlformats.org/officeDocument/2006/relationships/image" Target="../media/image71.wmf"/><Relationship Id="rId136" Type="http://schemas.openxmlformats.org/officeDocument/2006/relationships/oleObject" Target="../embeddings/oleObject100.bin"/><Relationship Id="rId157" Type="http://schemas.openxmlformats.org/officeDocument/2006/relationships/oleObject" Target="../embeddings/oleObject112.bin"/><Relationship Id="rId61" Type="http://schemas.openxmlformats.org/officeDocument/2006/relationships/oleObject" Target="../embeddings/oleObject49.bin"/><Relationship Id="rId82" Type="http://schemas.openxmlformats.org/officeDocument/2006/relationships/oleObject" Target="../embeddings/oleObject63.bin"/><Relationship Id="rId152" Type="http://schemas.openxmlformats.org/officeDocument/2006/relationships/oleObject" Target="../embeddings/oleObject109.bin"/><Relationship Id="rId19" Type="http://schemas.openxmlformats.org/officeDocument/2006/relationships/image" Target="../media/image28.wmf"/><Relationship Id="rId14" Type="http://schemas.openxmlformats.org/officeDocument/2006/relationships/oleObject" Target="../embeddings/oleObject25.bin"/><Relationship Id="rId30" Type="http://schemas.openxmlformats.org/officeDocument/2006/relationships/oleObject" Target="../embeddings/oleObject33.bin"/><Relationship Id="rId35" Type="http://schemas.openxmlformats.org/officeDocument/2006/relationships/image" Target="../media/image36.wmf"/><Relationship Id="rId56" Type="http://schemas.openxmlformats.org/officeDocument/2006/relationships/image" Target="../media/image46.wmf"/><Relationship Id="rId77" Type="http://schemas.openxmlformats.org/officeDocument/2006/relationships/image" Target="../media/image54.wmf"/><Relationship Id="rId100" Type="http://schemas.openxmlformats.org/officeDocument/2006/relationships/oleObject" Target="../embeddings/oleObject74.bin"/><Relationship Id="rId105" Type="http://schemas.openxmlformats.org/officeDocument/2006/relationships/oleObject" Target="../embeddings/oleObject77.bin"/><Relationship Id="rId126" Type="http://schemas.openxmlformats.org/officeDocument/2006/relationships/oleObject" Target="../embeddings/oleObject93.bin"/><Relationship Id="rId147" Type="http://schemas.openxmlformats.org/officeDocument/2006/relationships/image" Target="../media/image77.wmf"/><Relationship Id="rId8" Type="http://schemas.openxmlformats.org/officeDocument/2006/relationships/oleObject" Target="../embeddings/oleObject22.bin"/><Relationship Id="rId51" Type="http://schemas.openxmlformats.org/officeDocument/2006/relationships/oleObject" Target="../embeddings/oleObject44.bin"/><Relationship Id="rId72" Type="http://schemas.openxmlformats.org/officeDocument/2006/relationships/oleObject" Target="../embeddings/oleObject57.bin"/><Relationship Id="rId93" Type="http://schemas.openxmlformats.org/officeDocument/2006/relationships/oleObject" Target="../embeddings/oleObject70.bin"/><Relationship Id="rId98" Type="http://schemas.openxmlformats.org/officeDocument/2006/relationships/oleObject" Target="../embeddings/oleObject73.bin"/><Relationship Id="rId121" Type="http://schemas.openxmlformats.org/officeDocument/2006/relationships/oleObject" Target="../embeddings/oleObject89.bin"/><Relationship Id="rId142" Type="http://schemas.openxmlformats.org/officeDocument/2006/relationships/oleObject" Target="../embeddings/oleObject104.bin"/><Relationship Id="rId163" Type="http://schemas.openxmlformats.org/officeDocument/2006/relationships/oleObject" Target="../embeddings/oleObject116.bin"/><Relationship Id="rId3" Type="http://schemas.openxmlformats.org/officeDocument/2006/relationships/notesSlide" Target="../notesSlides/notesSlide4.xml"/><Relationship Id="rId25" Type="http://schemas.openxmlformats.org/officeDocument/2006/relationships/image" Target="../media/image31.wmf"/><Relationship Id="rId46" Type="http://schemas.openxmlformats.org/officeDocument/2006/relationships/image" Target="../media/image41.wmf"/><Relationship Id="rId67" Type="http://schemas.openxmlformats.org/officeDocument/2006/relationships/oleObject" Target="../embeddings/oleObject53.bin"/><Relationship Id="rId116" Type="http://schemas.openxmlformats.org/officeDocument/2006/relationships/oleObject" Target="../embeddings/oleObject85.bin"/><Relationship Id="rId137" Type="http://schemas.openxmlformats.org/officeDocument/2006/relationships/image" Target="../media/image73.wmf"/><Relationship Id="rId158" Type="http://schemas.openxmlformats.org/officeDocument/2006/relationships/oleObject" Target="../embeddings/oleObject113.bin"/><Relationship Id="rId20" Type="http://schemas.openxmlformats.org/officeDocument/2006/relationships/oleObject" Target="../embeddings/oleObject28.bin"/><Relationship Id="rId41" Type="http://schemas.openxmlformats.org/officeDocument/2006/relationships/image" Target="../media/image39.wmf"/><Relationship Id="rId62" Type="http://schemas.openxmlformats.org/officeDocument/2006/relationships/image" Target="../media/image49.wmf"/><Relationship Id="rId83" Type="http://schemas.openxmlformats.org/officeDocument/2006/relationships/image" Target="../media/image56.wmf"/><Relationship Id="rId88" Type="http://schemas.openxmlformats.org/officeDocument/2006/relationships/oleObject" Target="../embeddings/oleObject66.bin"/><Relationship Id="rId111" Type="http://schemas.openxmlformats.org/officeDocument/2006/relationships/oleObject" Target="../embeddings/oleObject81.bin"/><Relationship Id="rId132" Type="http://schemas.openxmlformats.org/officeDocument/2006/relationships/oleObject" Target="../embeddings/oleObject97.bin"/><Relationship Id="rId153" Type="http://schemas.openxmlformats.org/officeDocument/2006/relationships/oleObject" Target="../embeddings/oleObject110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Section 7.3 </a:t>
            </a:r>
            <a:br>
              <a:rPr lang="en-CA" dirty="0" smtClean="0"/>
            </a:br>
            <a:r>
              <a:rPr lang="en-CA" dirty="0" smtClean="0"/>
              <a:t>Similar Polygons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118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en-CA" dirty="0" smtClean="0"/>
              <a:t>Similar Polygons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980728"/>
            <a:ext cx="8640960" cy="2592288"/>
          </a:xfrm>
        </p:spPr>
        <p:txBody>
          <a:bodyPr/>
          <a:lstStyle/>
          <a:p>
            <a:r>
              <a:rPr lang="en-CA" dirty="0" smtClean="0"/>
              <a:t>Two polygons are “similar” if they look the same but have different sizes</a:t>
            </a:r>
          </a:p>
          <a:p>
            <a:r>
              <a:rPr lang="en-CA" dirty="0" smtClean="0"/>
              <a:t>One can be bigger than the other, but all the lengths must be “</a:t>
            </a:r>
            <a:r>
              <a:rPr lang="en-CA" i="1" dirty="0" smtClean="0"/>
              <a:t>proportional</a:t>
            </a:r>
            <a:r>
              <a:rPr lang="en-CA" dirty="0" smtClean="0"/>
              <a:t>”</a:t>
            </a:r>
          </a:p>
          <a:p>
            <a:pPr>
              <a:buNone/>
            </a:pPr>
            <a:r>
              <a:rPr lang="en-CA" dirty="0" smtClean="0"/>
              <a:t>Ex: Given the following shapes, indicate which ones are similar polygons:</a:t>
            </a:r>
          </a:p>
          <a:p>
            <a:endParaRPr lang="en-CA" dirty="0" smtClean="0"/>
          </a:p>
        </p:txBody>
      </p:sp>
      <p:sp>
        <p:nvSpPr>
          <p:cNvPr id="4" name="Rectangle 3"/>
          <p:cNvSpPr/>
          <p:nvPr/>
        </p:nvSpPr>
        <p:spPr>
          <a:xfrm>
            <a:off x="395536" y="3645024"/>
            <a:ext cx="1097280" cy="109728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Isosceles Triangle 4"/>
          <p:cNvSpPr/>
          <p:nvPr/>
        </p:nvSpPr>
        <p:spPr>
          <a:xfrm>
            <a:off x="3275856" y="3573016"/>
            <a:ext cx="1440160" cy="864096"/>
          </a:xfrm>
          <a:prstGeom prst="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Rectangle 5"/>
          <p:cNvSpPr/>
          <p:nvPr/>
        </p:nvSpPr>
        <p:spPr>
          <a:xfrm>
            <a:off x="6084168" y="3212976"/>
            <a:ext cx="2103120" cy="210312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Oval 6"/>
          <p:cNvSpPr/>
          <p:nvPr/>
        </p:nvSpPr>
        <p:spPr>
          <a:xfrm>
            <a:off x="1835696" y="3645024"/>
            <a:ext cx="648072" cy="64807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Oval 7"/>
          <p:cNvSpPr/>
          <p:nvPr/>
        </p:nvSpPr>
        <p:spPr>
          <a:xfrm>
            <a:off x="323528" y="5013176"/>
            <a:ext cx="1563624" cy="1563624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Isosceles Triangle 8"/>
          <p:cNvSpPr/>
          <p:nvPr/>
        </p:nvSpPr>
        <p:spPr>
          <a:xfrm rot="10800000">
            <a:off x="1907704" y="4797152"/>
            <a:ext cx="1440160" cy="1628800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Rectangle 9"/>
          <p:cNvSpPr/>
          <p:nvPr/>
        </p:nvSpPr>
        <p:spPr>
          <a:xfrm>
            <a:off x="3779912" y="5013176"/>
            <a:ext cx="1656184" cy="44920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Isosceles Triangle 10"/>
          <p:cNvSpPr/>
          <p:nvPr/>
        </p:nvSpPr>
        <p:spPr>
          <a:xfrm>
            <a:off x="6300192" y="5589240"/>
            <a:ext cx="1440160" cy="864096"/>
          </a:xfrm>
          <a:prstGeom prst="triangle">
            <a:avLst>
              <a:gd name="adj" fmla="val 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Oval 11"/>
          <p:cNvSpPr/>
          <p:nvPr/>
        </p:nvSpPr>
        <p:spPr>
          <a:xfrm>
            <a:off x="5148064" y="3212976"/>
            <a:ext cx="648072" cy="122413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Isosceles Triangle 12"/>
          <p:cNvSpPr/>
          <p:nvPr/>
        </p:nvSpPr>
        <p:spPr>
          <a:xfrm>
            <a:off x="3923928" y="5661248"/>
            <a:ext cx="1152128" cy="936104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TextBox 13"/>
          <p:cNvSpPr txBox="1"/>
          <p:nvPr/>
        </p:nvSpPr>
        <p:spPr>
          <a:xfrm>
            <a:off x="4860032" y="5445224"/>
            <a:ext cx="240482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200" dirty="0" smtClean="0">
                <a:solidFill>
                  <a:srgbClr val="FF0000"/>
                </a:solidFill>
              </a:rPr>
              <a:t>The two squares </a:t>
            </a:r>
            <a:br>
              <a:rPr lang="en-CA" sz="2200" dirty="0" smtClean="0">
                <a:solidFill>
                  <a:srgbClr val="FF0000"/>
                </a:solidFill>
              </a:rPr>
            </a:br>
            <a:r>
              <a:rPr lang="en-CA" sz="2200" dirty="0" smtClean="0">
                <a:solidFill>
                  <a:srgbClr val="FF0000"/>
                </a:solidFill>
              </a:rPr>
              <a:t>are similar</a:t>
            </a:r>
            <a:endParaRPr lang="en-CA" sz="22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36" y="3789040"/>
            <a:ext cx="229261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200" dirty="0" smtClean="0">
                <a:solidFill>
                  <a:srgbClr val="FF0000"/>
                </a:solidFill>
              </a:rPr>
              <a:t>The two  circles </a:t>
            </a:r>
            <a:br>
              <a:rPr lang="en-CA" sz="2200" dirty="0" smtClean="0">
                <a:solidFill>
                  <a:srgbClr val="FF0000"/>
                </a:solidFill>
              </a:rPr>
            </a:br>
            <a:r>
              <a:rPr lang="en-CA" sz="2200" dirty="0" smtClean="0">
                <a:solidFill>
                  <a:srgbClr val="FF0000"/>
                </a:solidFill>
              </a:rPr>
              <a:t>are similar</a:t>
            </a:r>
            <a:endParaRPr lang="en-CA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219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59259E-6 L 0.4441 -0.06944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00" y="-3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7037E-6 L 0.02761 0.33079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0" y="16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7" grpId="0" animBg="1"/>
      <p:bldP spid="7" grpId="1" animBg="1"/>
      <p:bldP spid="8" grpId="0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260648"/>
            <a:ext cx="8424936" cy="6277312"/>
          </a:xfrm>
        </p:spPr>
        <p:txBody>
          <a:bodyPr>
            <a:normAutofit/>
          </a:bodyPr>
          <a:lstStyle/>
          <a:p>
            <a:r>
              <a:rPr lang="en-CA" dirty="0" smtClean="0"/>
              <a:t>Two shapes are similar if all corresponding angles are equal and all corresponding sides are equal in RATIO!!</a:t>
            </a:r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pPr>
              <a:buNone/>
            </a:pP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endParaRPr lang="en-CA" dirty="0" smtClean="0"/>
          </a:p>
          <a:p>
            <a:pPr>
              <a:buNone/>
            </a:pPr>
            <a:endParaRPr lang="en-CA" dirty="0" smtClean="0"/>
          </a:p>
          <a:p>
            <a:pPr>
              <a:buNone/>
            </a:pPr>
            <a:r>
              <a:rPr lang="en-CA" dirty="0" smtClean="0"/>
              <a:t/>
            </a:r>
            <a:br>
              <a:rPr lang="en-CA" dirty="0" smtClean="0"/>
            </a:br>
            <a:endParaRPr lang="en-CA" dirty="0" smtClean="0"/>
          </a:p>
          <a:p>
            <a:r>
              <a:rPr lang="en-CA" dirty="0" smtClean="0"/>
              <a:t>Note: All squares &amp; circles are similar to each other because corresponding sides are always in ratio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528504" y="1596792"/>
            <a:ext cx="1656184" cy="1872208"/>
            <a:chOff x="827584" y="1340768"/>
            <a:chExt cx="1656184" cy="1872208"/>
          </a:xfrm>
        </p:grpSpPr>
        <p:cxnSp>
          <p:nvCxnSpPr>
            <p:cNvPr id="5" name="Straight Connector 4"/>
            <p:cNvCxnSpPr/>
            <p:nvPr/>
          </p:nvCxnSpPr>
          <p:spPr>
            <a:xfrm flipH="1">
              <a:off x="827584" y="1340768"/>
              <a:ext cx="864096" cy="72008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H="1" flipV="1">
              <a:off x="827584" y="2060848"/>
              <a:ext cx="639688" cy="114374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H="1">
              <a:off x="1475656" y="3212976"/>
              <a:ext cx="64807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2123728" y="2060848"/>
              <a:ext cx="360040" cy="115212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691680" y="1340768"/>
              <a:ext cx="792088" cy="72008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2609535" y="1380768"/>
            <a:ext cx="2153039" cy="2433870"/>
            <a:chOff x="827584" y="1340768"/>
            <a:chExt cx="1656184" cy="1872208"/>
          </a:xfrm>
        </p:grpSpPr>
        <p:cxnSp>
          <p:nvCxnSpPr>
            <p:cNvPr id="21" name="Straight Connector 20"/>
            <p:cNvCxnSpPr/>
            <p:nvPr/>
          </p:nvCxnSpPr>
          <p:spPr>
            <a:xfrm flipH="1">
              <a:off x="827584" y="1340768"/>
              <a:ext cx="864096" cy="72008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 flipV="1">
              <a:off x="827584" y="2060848"/>
              <a:ext cx="639688" cy="114374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1475656" y="3212976"/>
              <a:ext cx="64807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2123728" y="2060848"/>
              <a:ext cx="360040" cy="115212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691680" y="1340768"/>
              <a:ext cx="792088" cy="72008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5146567" y="1308760"/>
            <a:ext cx="324800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dirty="0" smtClean="0">
                <a:solidFill>
                  <a:srgbClr val="FF0000"/>
                </a:solidFill>
              </a:rPr>
              <a:t>The top angles are equal</a:t>
            </a:r>
            <a:endParaRPr lang="en-CA" sz="210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146567" y="1884824"/>
            <a:ext cx="326884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dirty="0" smtClean="0">
                <a:solidFill>
                  <a:srgbClr val="FF0000"/>
                </a:solidFill>
              </a:rPr>
              <a:t>The left angles are equal</a:t>
            </a:r>
            <a:endParaRPr lang="en-CA" sz="2100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137016" y="2460888"/>
            <a:ext cx="347402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dirty="0" smtClean="0">
                <a:solidFill>
                  <a:srgbClr val="FF0000"/>
                </a:solidFill>
              </a:rPr>
              <a:t>The right angles are equal</a:t>
            </a:r>
            <a:endParaRPr lang="en-CA" sz="2100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166379" y="3029416"/>
            <a:ext cx="315663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100" dirty="0" smtClean="0">
                <a:solidFill>
                  <a:srgbClr val="FF0000"/>
                </a:solidFill>
              </a:rPr>
              <a:t>The bottom angles that </a:t>
            </a:r>
            <a:br>
              <a:rPr lang="en-CA" sz="2100" dirty="0" smtClean="0">
                <a:solidFill>
                  <a:srgbClr val="FF0000"/>
                </a:solidFill>
              </a:rPr>
            </a:br>
            <a:r>
              <a:rPr lang="en-CA" sz="2100" dirty="0" smtClean="0">
                <a:solidFill>
                  <a:srgbClr val="FF0000"/>
                </a:solidFill>
              </a:rPr>
              <a:t>correspond are equal</a:t>
            </a:r>
            <a:endParaRPr lang="en-CA" sz="2100" dirty="0">
              <a:solidFill>
                <a:srgbClr val="FF0000"/>
              </a:solidFill>
            </a:endParaRPr>
          </a:p>
        </p:txBody>
      </p:sp>
      <p:sp>
        <p:nvSpPr>
          <p:cNvPr id="33" name="Isosceles Triangle 32"/>
          <p:cNvSpPr/>
          <p:nvPr/>
        </p:nvSpPr>
        <p:spPr>
          <a:xfrm>
            <a:off x="2688744" y="2244864"/>
            <a:ext cx="216024" cy="216024"/>
          </a:xfrm>
          <a:prstGeom prst="triangl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Isosceles Triangle 33"/>
          <p:cNvSpPr/>
          <p:nvPr/>
        </p:nvSpPr>
        <p:spPr>
          <a:xfrm>
            <a:off x="600512" y="2244864"/>
            <a:ext cx="216024" cy="216024"/>
          </a:xfrm>
          <a:prstGeom prst="triangl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5" name="Oval 34"/>
          <p:cNvSpPr/>
          <p:nvPr/>
        </p:nvSpPr>
        <p:spPr>
          <a:xfrm>
            <a:off x="3670568" y="149430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6" name="Oval 35"/>
          <p:cNvSpPr/>
          <p:nvPr/>
        </p:nvSpPr>
        <p:spPr>
          <a:xfrm>
            <a:off x="1323608" y="169242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7" name="Multiply 36"/>
          <p:cNvSpPr/>
          <p:nvPr/>
        </p:nvSpPr>
        <p:spPr>
          <a:xfrm>
            <a:off x="4495800" y="2255520"/>
            <a:ext cx="213360" cy="24384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8" name="Multiply 37"/>
          <p:cNvSpPr/>
          <p:nvPr/>
        </p:nvSpPr>
        <p:spPr>
          <a:xfrm>
            <a:off x="1905000" y="2270760"/>
            <a:ext cx="213360" cy="24384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9" name="5-Point Star 38"/>
          <p:cNvSpPr/>
          <p:nvPr/>
        </p:nvSpPr>
        <p:spPr>
          <a:xfrm>
            <a:off x="4160520" y="3627120"/>
            <a:ext cx="106680" cy="121920"/>
          </a:xfrm>
          <a:prstGeom prst="star5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0" name="5-Point Star 39"/>
          <p:cNvSpPr/>
          <p:nvPr/>
        </p:nvSpPr>
        <p:spPr>
          <a:xfrm>
            <a:off x="1706880" y="3307080"/>
            <a:ext cx="106680" cy="121920"/>
          </a:xfrm>
          <a:prstGeom prst="star5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1" name="Pie 40"/>
          <p:cNvSpPr/>
          <p:nvPr/>
        </p:nvSpPr>
        <p:spPr>
          <a:xfrm>
            <a:off x="3429000" y="3596640"/>
            <a:ext cx="137160" cy="167640"/>
          </a:xfrm>
          <a:prstGeom prst="p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42" name="Pie 41"/>
          <p:cNvSpPr/>
          <p:nvPr/>
        </p:nvSpPr>
        <p:spPr>
          <a:xfrm>
            <a:off x="1173480" y="3246120"/>
            <a:ext cx="137160" cy="167640"/>
          </a:xfrm>
          <a:prstGeom prst="p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graphicFrame>
        <p:nvGraphicFramePr>
          <p:cNvPr id="43" name="Object 42"/>
          <p:cNvGraphicFramePr>
            <a:graphicFrameLocks noChangeAspect="1"/>
          </p:cNvGraphicFramePr>
          <p:nvPr/>
        </p:nvGraphicFramePr>
        <p:xfrm>
          <a:off x="653819" y="1615440"/>
          <a:ext cx="372341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8" name="Equation" r:id="rId4" imgW="126720" imgH="139680" progId="Equation.DSMT4">
                  <p:embed/>
                </p:oleObj>
              </mc:Choice>
              <mc:Fallback>
                <p:oleObj name="Equation" r:id="rId4" imgW="126720" imgH="1396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819" y="1615440"/>
                        <a:ext cx="372341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43"/>
          <p:cNvGraphicFramePr>
            <a:graphicFrameLocks noChangeAspect="1"/>
          </p:cNvGraphicFramePr>
          <p:nvPr/>
        </p:nvGraphicFramePr>
        <p:xfrm>
          <a:off x="1736408" y="1513523"/>
          <a:ext cx="371475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" name="Equation" r:id="rId6" imgW="126720" imgH="177480" progId="Equation.DSMT4">
                  <p:embed/>
                </p:oleObj>
              </mc:Choice>
              <mc:Fallback>
                <p:oleObj name="Equation" r:id="rId6" imgW="126720" imgH="177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6408" y="1513523"/>
                        <a:ext cx="371475" cy="522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44"/>
          <p:cNvGraphicFramePr>
            <a:graphicFrameLocks noChangeAspect="1"/>
          </p:cNvGraphicFramePr>
          <p:nvPr/>
        </p:nvGraphicFramePr>
        <p:xfrm>
          <a:off x="1952308" y="2747963"/>
          <a:ext cx="334962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" name="Equation" r:id="rId8" imgW="114120" imgH="139680" progId="Equation.DSMT4">
                  <p:embed/>
                </p:oleObj>
              </mc:Choice>
              <mc:Fallback>
                <p:oleObj name="Equation" r:id="rId8" imgW="114120" imgH="1396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2308" y="2747963"/>
                        <a:ext cx="334962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5"/>
          <p:cNvGraphicFramePr>
            <a:graphicFrameLocks noChangeAspect="1"/>
          </p:cNvGraphicFramePr>
          <p:nvPr/>
        </p:nvGraphicFramePr>
        <p:xfrm>
          <a:off x="1248093" y="3453765"/>
          <a:ext cx="40798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1" name="Equation" r:id="rId10" imgW="139680" imgH="177480" progId="Equation.DSMT4">
                  <p:embed/>
                </p:oleObj>
              </mc:Choice>
              <mc:Fallback>
                <p:oleObj name="Equation" r:id="rId10" imgW="139680" imgH="177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8093" y="3453765"/>
                        <a:ext cx="407987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/>
        </p:nvGraphicFramePr>
        <p:xfrm>
          <a:off x="595630" y="2844165"/>
          <a:ext cx="334963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2" name="Equation" r:id="rId12" imgW="114120" imgH="139680" progId="Equation.DSMT4">
                  <p:embed/>
                </p:oleObj>
              </mc:Choice>
              <mc:Fallback>
                <p:oleObj name="Equation" r:id="rId12" imgW="114120" imgH="1396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630" y="2844165"/>
                        <a:ext cx="334963" cy="407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/>
        </p:nvGraphicFramePr>
        <p:xfrm>
          <a:off x="2823527" y="1533525"/>
          <a:ext cx="334963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3" name="Equation" r:id="rId14" imgW="114120" imgH="139680" progId="Equation.DSMT4">
                  <p:embed/>
                </p:oleObj>
              </mc:Choice>
              <mc:Fallback>
                <p:oleObj name="Equation" r:id="rId14" imgW="114120" imgH="1396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3527" y="1533525"/>
                        <a:ext cx="334963" cy="407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/>
        </p:nvGraphicFramePr>
        <p:xfrm>
          <a:off x="4462463" y="2950210"/>
          <a:ext cx="446087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4" name="Equation" r:id="rId16" imgW="152280" imgH="139680" progId="Equation.DSMT4">
                  <p:embed/>
                </p:oleObj>
              </mc:Choice>
              <mc:Fallback>
                <p:oleObj name="Equation" r:id="rId16" imgW="152280" imgH="1396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2463" y="2950210"/>
                        <a:ext cx="446087" cy="407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49"/>
          <p:cNvGraphicFramePr>
            <a:graphicFrameLocks noChangeAspect="1"/>
          </p:cNvGraphicFramePr>
          <p:nvPr/>
        </p:nvGraphicFramePr>
        <p:xfrm>
          <a:off x="2709545" y="2980373"/>
          <a:ext cx="371475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5" name="Equation" r:id="rId18" imgW="126720" imgH="139680" progId="Equation.DSMT4">
                  <p:embed/>
                </p:oleObj>
              </mc:Choice>
              <mc:Fallback>
                <p:oleObj name="Equation" r:id="rId18" imgW="126720" imgH="1396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9545" y="2980373"/>
                        <a:ext cx="371475" cy="407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50"/>
          <p:cNvGraphicFramePr>
            <a:graphicFrameLocks noChangeAspect="1"/>
          </p:cNvGraphicFramePr>
          <p:nvPr/>
        </p:nvGraphicFramePr>
        <p:xfrm>
          <a:off x="4214813" y="1464628"/>
          <a:ext cx="409575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6" name="Equation" r:id="rId20" imgW="139680" imgH="164880" progId="Equation.DSMT4">
                  <p:embed/>
                </p:oleObj>
              </mc:Choice>
              <mc:Fallback>
                <p:oleObj name="Equation" r:id="rId20" imgW="139680" imgH="1648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4813" y="1464628"/>
                        <a:ext cx="409575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51"/>
          <p:cNvGraphicFramePr>
            <a:graphicFrameLocks noChangeAspect="1"/>
          </p:cNvGraphicFramePr>
          <p:nvPr/>
        </p:nvGraphicFramePr>
        <p:xfrm>
          <a:off x="3639503" y="3791585"/>
          <a:ext cx="37147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7" name="Equation" r:id="rId22" imgW="126720" imgH="126720" progId="Equation.DSMT4">
                  <p:embed/>
                </p:oleObj>
              </mc:Choice>
              <mc:Fallback>
                <p:oleObj name="Equation" r:id="rId22" imgW="126720" imgH="12672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9503" y="3791585"/>
                        <a:ext cx="371475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52"/>
          <p:cNvGraphicFramePr>
            <a:graphicFrameLocks noChangeAspect="1"/>
          </p:cNvGraphicFramePr>
          <p:nvPr/>
        </p:nvGraphicFramePr>
        <p:xfrm>
          <a:off x="803275" y="4325620"/>
          <a:ext cx="779463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8" name="Equation" r:id="rId24" imgW="266400" imgH="393480" progId="Equation.DSMT4">
                  <p:embed/>
                </p:oleObj>
              </mc:Choice>
              <mc:Fallback>
                <p:oleObj name="Equation" r:id="rId24" imgW="266400" imgH="39348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3275" y="4325620"/>
                        <a:ext cx="779463" cy="115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53"/>
          <p:cNvGraphicFramePr>
            <a:graphicFrameLocks noChangeAspect="1"/>
          </p:cNvGraphicFramePr>
          <p:nvPr/>
        </p:nvGraphicFramePr>
        <p:xfrm>
          <a:off x="1640840" y="4341178"/>
          <a:ext cx="928687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" name="Equation" r:id="rId26" imgW="317160" imgH="393480" progId="Equation.DSMT4">
                  <p:embed/>
                </p:oleObj>
              </mc:Choice>
              <mc:Fallback>
                <p:oleObj name="Equation" r:id="rId26" imgW="317160" imgH="39348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0840" y="4341178"/>
                        <a:ext cx="928687" cy="115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54"/>
          <p:cNvGraphicFramePr>
            <a:graphicFrameLocks noChangeAspect="1"/>
          </p:cNvGraphicFramePr>
          <p:nvPr/>
        </p:nvGraphicFramePr>
        <p:xfrm>
          <a:off x="2524125" y="4356736"/>
          <a:ext cx="928687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" name="Equation" r:id="rId28" imgW="317160" imgH="393480" progId="Equation.DSMT4">
                  <p:embed/>
                </p:oleObj>
              </mc:Choice>
              <mc:Fallback>
                <p:oleObj name="Equation" r:id="rId28" imgW="317160" imgH="39348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4125" y="4356736"/>
                        <a:ext cx="928687" cy="115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55"/>
          <p:cNvGraphicFramePr>
            <a:graphicFrameLocks noChangeAspect="1"/>
          </p:cNvGraphicFramePr>
          <p:nvPr/>
        </p:nvGraphicFramePr>
        <p:xfrm>
          <a:off x="3437890" y="4357054"/>
          <a:ext cx="928687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1" name="Equation" r:id="rId30" imgW="317160" imgH="393480" progId="Equation.DSMT4">
                  <p:embed/>
                </p:oleObj>
              </mc:Choice>
              <mc:Fallback>
                <p:oleObj name="Equation" r:id="rId30" imgW="317160" imgH="39348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7890" y="4357054"/>
                        <a:ext cx="928687" cy="115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6"/>
          <p:cNvGraphicFramePr>
            <a:graphicFrameLocks noChangeAspect="1"/>
          </p:cNvGraphicFramePr>
          <p:nvPr/>
        </p:nvGraphicFramePr>
        <p:xfrm>
          <a:off x="4405630" y="4357688"/>
          <a:ext cx="669925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2" name="Equation" r:id="rId32" imgW="228600" imgH="393480" progId="Equation.DSMT4">
                  <p:embed/>
                </p:oleObj>
              </mc:Choice>
              <mc:Fallback>
                <p:oleObj name="Equation" r:id="rId32" imgW="228600" imgH="39348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5630" y="4357688"/>
                        <a:ext cx="669925" cy="115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58"/>
          <p:cNvGraphicFramePr>
            <a:graphicFrameLocks noChangeAspect="1"/>
          </p:cNvGraphicFramePr>
          <p:nvPr/>
        </p:nvGraphicFramePr>
        <p:xfrm>
          <a:off x="1703705" y="5011420"/>
          <a:ext cx="409575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3" name="Equation" r:id="rId34" imgW="139680" imgH="164880" progId="Equation.DSMT4">
                  <p:embed/>
                </p:oleObj>
              </mc:Choice>
              <mc:Fallback>
                <p:oleObj name="Equation" r:id="rId34" imgW="139680" imgH="16488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705" y="5011420"/>
                        <a:ext cx="409575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59"/>
          <p:cNvGraphicFramePr>
            <a:graphicFrameLocks noChangeAspect="1"/>
          </p:cNvGraphicFramePr>
          <p:nvPr/>
        </p:nvGraphicFramePr>
        <p:xfrm>
          <a:off x="2584450" y="5048250"/>
          <a:ext cx="447675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4" name="Equation" r:id="rId36" imgW="152280" imgH="139680" progId="Equation.DSMT4">
                  <p:embed/>
                </p:oleObj>
              </mc:Choice>
              <mc:Fallback>
                <p:oleObj name="Equation" r:id="rId36" imgW="152280" imgH="13968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4450" y="5048250"/>
                        <a:ext cx="447675" cy="407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60"/>
          <p:cNvGraphicFramePr>
            <a:graphicFrameLocks noChangeAspect="1"/>
          </p:cNvGraphicFramePr>
          <p:nvPr/>
        </p:nvGraphicFramePr>
        <p:xfrm>
          <a:off x="3517265" y="5073333"/>
          <a:ext cx="373063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5" name="Equation" r:id="rId38" imgW="126720" imgH="126720" progId="Equation.DSMT4">
                  <p:embed/>
                </p:oleObj>
              </mc:Choice>
              <mc:Fallback>
                <p:oleObj name="Equation" r:id="rId38" imgW="126720" imgH="12672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7265" y="5073333"/>
                        <a:ext cx="373063" cy="369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61"/>
          <p:cNvGraphicFramePr>
            <a:graphicFrameLocks noChangeAspect="1"/>
          </p:cNvGraphicFramePr>
          <p:nvPr/>
        </p:nvGraphicFramePr>
        <p:xfrm>
          <a:off x="4556443" y="5019040"/>
          <a:ext cx="373062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6" name="Equation" r:id="rId40" imgW="126720" imgH="139680" progId="Equation.DSMT4">
                  <p:embed/>
                </p:oleObj>
              </mc:Choice>
              <mc:Fallback>
                <p:oleObj name="Equation" r:id="rId40" imgW="126720" imgH="13968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443" y="5019040"/>
                        <a:ext cx="373062" cy="407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6761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0"/>
                            </p:stCondLst>
                            <p:childTnLst>
                              <p:par>
                                <p:cTn id="83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500"/>
                            </p:stCondLst>
                            <p:childTnLst>
                              <p:par>
                                <p:cTn id="8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000"/>
                            </p:stCondLst>
                            <p:childTnLst>
                              <p:par>
                                <p:cTn id="9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500"/>
                            </p:stCondLst>
                            <p:childTnLst>
                              <p:par>
                                <p:cTn id="94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4500"/>
                            </p:stCondLst>
                            <p:childTnLst>
                              <p:par>
                                <p:cTn id="97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70609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Ex: Given the dimensions of the larger hexagon, find the length of each side:</a:t>
            </a:r>
            <a:endParaRPr lang="en-CA" dirty="0"/>
          </a:p>
        </p:txBody>
      </p:sp>
      <p:grpSp>
        <p:nvGrpSpPr>
          <p:cNvPr id="23" name="Group 22"/>
          <p:cNvGrpSpPr/>
          <p:nvPr/>
        </p:nvGrpSpPr>
        <p:grpSpPr>
          <a:xfrm>
            <a:off x="971600" y="1235156"/>
            <a:ext cx="2448272" cy="1872208"/>
            <a:chOff x="1619672" y="1772816"/>
            <a:chExt cx="2448272" cy="1872208"/>
          </a:xfrm>
        </p:grpSpPr>
        <p:cxnSp>
          <p:nvCxnSpPr>
            <p:cNvPr id="5" name="Straight Connector 4"/>
            <p:cNvCxnSpPr/>
            <p:nvPr/>
          </p:nvCxnSpPr>
          <p:spPr>
            <a:xfrm flipV="1">
              <a:off x="1763688" y="1772816"/>
              <a:ext cx="1440160" cy="28803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H="1" flipV="1">
              <a:off x="3203848" y="1772816"/>
              <a:ext cx="855712" cy="6396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H="1">
              <a:off x="3707904" y="2420888"/>
              <a:ext cx="360040" cy="115212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2267744" y="3573016"/>
              <a:ext cx="1448544" cy="6362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1619672" y="2060848"/>
              <a:ext cx="144016" cy="10801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 flipV="1">
              <a:off x="1619672" y="3140968"/>
              <a:ext cx="648072" cy="5040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5580112" y="1628800"/>
            <a:ext cx="1713790" cy="1310546"/>
            <a:chOff x="1619672" y="1772816"/>
            <a:chExt cx="2448272" cy="1872208"/>
          </a:xfrm>
        </p:grpSpPr>
        <p:cxnSp>
          <p:nvCxnSpPr>
            <p:cNvPr id="25" name="Straight Connector 24"/>
            <p:cNvCxnSpPr/>
            <p:nvPr/>
          </p:nvCxnSpPr>
          <p:spPr>
            <a:xfrm flipV="1">
              <a:off x="1763688" y="1772816"/>
              <a:ext cx="1440160" cy="28803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 flipV="1">
              <a:off x="3203848" y="1772816"/>
              <a:ext cx="855712" cy="6396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3707904" y="2420888"/>
              <a:ext cx="360040" cy="115212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V="1">
              <a:off x="2267744" y="3573016"/>
              <a:ext cx="1448544" cy="6362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V="1">
              <a:off x="1619672" y="2060848"/>
              <a:ext cx="144016" cy="10801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 flipV="1">
              <a:off x="1619672" y="3140968"/>
              <a:ext cx="648072" cy="5040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1" name="Object 30"/>
          <p:cNvGraphicFramePr>
            <a:graphicFrameLocks noChangeAspect="1"/>
          </p:cNvGraphicFramePr>
          <p:nvPr/>
        </p:nvGraphicFramePr>
        <p:xfrm>
          <a:off x="1403648" y="980728"/>
          <a:ext cx="504056" cy="4704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" name="Equation" r:id="rId4" imgW="190440" imgH="177480" progId="Equation.DSMT4">
                  <p:embed/>
                </p:oleObj>
              </mc:Choice>
              <mc:Fallback>
                <p:oleObj name="Equation" r:id="rId4" imgW="190440" imgH="177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980728"/>
                        <a:ext cx="504056" cy="4704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/>
        </p:nvGraphicFramePr>
        <p:xfrm>
          <a:off x="683568" y="1846963"/>
          <a:ext cx="301625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" name="Equation" r:id="rId6" imgW="114120" imgH="177480" progId="Equation.DSMT4">
                  <p:embed/>
                </p:oleObj>
              </mc:Choice>
              <mc:Fallback>
                <p:oleObj name="Equation" r:id="rId6" imgW="114120" imgH="177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846963"/>
                        <a:ext cx="301625" cy="468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/>
        </p:nvGraphicFramePr>
        <p:xfrm>
          <a:off x="1043608" y="2747324"/>
          <a:ext cx="301625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" name="Equation" r:id="rId8" imgW="114120" imgH="177480" progId="Equation.DSMT4">
                  <p:embed/>
                </p:oleObj>
              </mc:Choice>
              <mc:Fallback>
                <p:oleObj name="Equation" r:id="rId8" imgW="114120" imgH="177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2747324"/>
                        <a:ext cx="301625" cy="468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3230513" y="2315648"/>
          <a:ext cx="333375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" name="Equation" r:id="rId10" imgW="126720" imgH="177480" progId="Equation.DSMT4">
                  <p:embed/>
                </p:oleObj>
              </mc:Choice>
              <mc:Fallback>
                <p:oleObj name="Equation" r:id="rId10" imgW="126720" imgH="177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0513" y="2315648"/>
                        <a:ext cx="333375" cy="468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/>
        </p:nvGraphicFramePr>
        <p:xfrm>
          <a:off x="5983288" y="1346518"/>
          <a:ext cx="300037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" name="Equation" r:id="rId12" imgW="114120" imgH="164880" progId="Equation.DSMT4">
                  <p:embed/>
                </p:oleObj>
              </mc:Choice>
              <mc:Fallback>
                <p:oleObj name="Equation" r:id="rId12" imgW="114120" imgH="1648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3288" y="1346518"/>
                        <a:ext cx="300037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/>
        </p:nvGraphicFramePr>
        <p:xfrm>
          <a:off x="7164288" y="2340620"/>
          <a:ext cx="3333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" name="Equation" r:id="rId14" imgW="126720" imgH="139680" progId="Equation.DSMT4">
                  <p:embed/>
                </p:oleObj>
              </mc:Choice>
              <mc:Fallback>
                <p:oleObj name="Equation" r:id="rId14" imgW="126720" imgH="1396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288" y="2340620"/>
                        <a:ext cx="333375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/>
        </p:nvGraphicFramePr>
        <p:xfrm>
          <a:off x="5292080" y="2057921"/>
          <a:ext cx="366712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4" name="Equation" r:id="rId16" imgW="139680" imgH="164880" progId="Equation.DSMT4">
                  <p:embed/>
                </p:oleObj>
              </mc:Choice>
              <mc:Fallback>
                <p:oleObj name="Equation" r:id="rId16" imgW="139680" imgH="1648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2057921"/>
                        <a:ext cx="366712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/>
        </p:nvGraphicFramePr>
        <p:xfrm>
          <a:off x="7016521" y="1556792"/>
          <a:ext cx="507807" cy="3963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5" name="Equation" r:id="rId18" imgW="228600" imgH="177480" progId="Equation.DSMT4">
                  <p:embed/>
                </p:oleObj>
              </mc:Choice>
              <mc:Fallback>
                <p:oleObj name="Equation" r:id="rId18" imgW="228600" imgH="177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6521" y="1556792"/>
                        <a:ext cx="507807" cy="39630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/>
        </p:nvGraphicFramePr>
        <p:xfrm>
          <a:off x="6427788" y="2889696"/>
          <a:ext cx="254000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6" name="Equation" r:id="rId20" imgW="114120" imgH="177480" progId="Equation.DSMT4">
                  <p:embed/>
                </p:oleObj>
              </mc:Choice>
              <mc:Fallback>
                <p:oleObj name="Equation" r:id="rId20" imgW="114120" imgH="177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7788" y="2889696"/>
                        <a:ext cx="254000" cy="395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/>
        </p:nvGraphicFramePr>
        <p:xfrm>
          <a:off x="2915816" y="1284046"/>
          <a:ext cx="25400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7" name="Equation" r:id="rId22" imgW="114120" imgH="139680" progId="Equation.DSMT4">
                  <p:embed/>
                </p:oleObj>
              </mc:Choice>
              <mc:Fallback>
                <p:oleObj name="Equation" r:id="rId22" imgW="114120" imgH="13968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1284046"/>
                        <a:ext cx="254000" cy="31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/>
          <p:cNvGraphicFramePr>
            <a:graphicFrameLocks noChangeAspect="1"/>
          </p:cNvGraphicFramePr>
          <p:nvPr/>
        </p:nvGraphicFramePr>
        <p:xfrm>
          <a:off x="2195736" y="3094037"/>
          <a:ext cx="300038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8" name="Equation" r:id="rId24" imgW="114120" imgH="126720" progId="Equation.DSMT4">
                  <p:embed/>
                </p:oleObj>
              </mc:Choice>
              <mc:Fallback>
                <p:oleObj name="Equation" r:id="rId24" imgW="114120" imgH="1267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3094037"/>
                        <a:ext cx="300038" cy="334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8" name="Object 2"/>
          <p:cNvGraphicFramePr>
            <a:graphicFrameLocks noChangeAspect="1"/>
          </p:cNvGraphicFramePr>
          <p:nvPr/>
        </p:nvGraphicFramePr>
        <p:xfrm>
          <a:off x="650240" y="4097338"/>
          <a:ext cx="965200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9" name="Equation" r:id="rId26" imgW="330120" imgH="393480" progId="Equation.DSMT4">
                  <p:embed/>
                </p:oleObj>
              </mc:Choice>
              <mc:Fallback>
                <p:oleObj name="Equation" r:id="rId26" imgW="330120" imgH="39348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240" y="4097338"/>
                        <a:ext cx="965200" cy="115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9" name="Object 2"/>
          <p:cNvGraphicFramePr>
            <a:graphicFrameLocks noChangeAspect="1"/>
          </p:cNvGraphicFramePr>
          <p:nvPr/>
        </p:nvGraphicFramePr>
        <p:xfrm>
          <a:off x="1613853" y="4082733"/>
          <a:ext cx="557212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0" name="Equation" r:id="rId28" imgW="190440" imgH="393480" progId="Equation.DSMT4">
                  <p:embed/>
                </p:oleObj>
              </mc:Choice>
              <mc:Fallback>
                <p:oleObj name="Equation" r:id="rId28" imgW="190440" imgH="39348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3853" y="4082733"/>
                        <a:ext cx="557212" cy="115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0" name="Object 2"/>
          <p:cNvGraphicFramePr>
            <a:graphicFrameLocks noChangeAspect="1"/>
          </p:cNvGraphicFramePr>
          <p:nvPr/>
        </p:nvGraphicFramePr>
        <p:xfrm>
          <a:off x="1573213" y="4719955"/>
          <a:ext cx="669925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" name="Equation" r:id="rId30" imgW="228600" imgH="177480" progId="Equation.DSMT4">
                  <p:embed/>
                </p:oleObj>
              </mc:Choice>
              <mc:Fallback>
                <p:oleObj name="Equation" r:id="rId30" imgW="228600" imgH="17748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3213" y="4719955"/>
                        <a:ext cx="669925" cy="519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2"/>
          <p:cNvGraphicFramePr>
            <a:graphicFrameLocks noChangeAspect="1"/>
          </p:cNvGraphicFramePr>
          <p:nvPr/>
        </p:nvGraphicFramePr>
        <p:xfrm>
          <a:off x="3350079" y="4104323"/>
          <a:ext cx="1039813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" name="Equation" r:id="rId32" imgW="355320" imgH="393480" progId="Equation.DSMT4">
                  <p:embed/>
                </p:oleObj>
              </mc:Choice>
              <mc:Fallback>
                <p:oleObj name="Equation" r:id="rId32" imgW="355320" imgH="39348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0079" y="4104323"/>
                        <a:ext cx="1039813" cy="115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2"/>
          <p:cNvGraphicFramePr>
            <a:graphicFrameLocks noChangeAspect="1"/>
          </p:cNvGraphicFramePr>
          <p:nvPr/>
        </p:nvGraphicFramePr>
        <p:xfrm>
          <a:off x="4442057" y="4102735"/>
          <a:ext cx="668337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3" name="Equation" r:id="rId34" imgW="228600" imgH="393480" progId="Equation.DSMT4">
                  <p:embed/>
                </p:oleObj>
              </mc:Choice>
              <mc:Fallback>
                <p:oleObj name="Equation" r:id="rId34" imgW="228600" imgH="3934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2057" y="4102735"/>
                        <a:ext cx="668337" cy="115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2"/>
          <p:cNvGraphicFramePr>
            <a:graphicFrameLocks noChangeAspect="1"/>
          </p:cNvGraphicFramePr>
          <p:nvPr/>
        </p:nvGraphicFramePr>
        <p:xfrm>
          <a:off x="3386138" y="4234047"/>
          <a:ext cx="558800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4" name="Equation" r:id="rId36" imgW="190440" imgH="177480" progId="Equation.DSMT4">
                  <p:embed/>
                </p:oleObj>
              </mc:Choice>
              <mc:Fallback>
                <p:oleObj name="Equation" r:id="rId36" imgW="190440" imgH="17748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6138" y="4234047"/>
                        <a:ext cx="558800" cy="519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2"/>
          <p:cNvGraphicFramePr>
            <a:graphicFrameLocks noChangeAspect="1"/>
          </p:cNvGraphicFramePr>
          <p:nvPr/>
        </p:nvGraphicFramePr>
        <p:xfrm>
          <a:off x="6517640" y="3243898"/>
          <a:ext cx="965200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5" name="Equation" r:id="rId38" imgW="330120" imgH="393480" progId="Equation.DSMT4">
                  <p:embed/>
                </p:oleObj>
              </mc:Choice>
              <mc:Fallback>
                <p:oleObj name="Equation" r:id="rId38" imgW="330120" imgH="39348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7640" y="3243898"/>
                        <a:ext cx="965200" cy="115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2"/>
          <p:cNvGraphicFramePr>
            <a:graphicFrameLocks noChangeAspect="1"/>
          </p:cNvGraphicFramePr>
          <p:nvPr/>
        </p:nvGraphicFramePr>
        <p:xfrm>
          <a:off x="7481253" y="3259773"/>
          <a:ext cx="557212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6" name="Equation" r:id="rId40" imgW="190440" imgH="393480" progId="Equation.DSMT4">
                  <p:embed/>
                </p:oleObj>
              </mc:Choice>
              <mc:Fallback>
                <p:oleObj name="Equation" r:id="rId40" imgW="190440" imgH="39348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81253" y="3259773"/>
                        <a:ext cx="557212" cy="115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2"/>
          <p:cNvGraphicFramePr>
            <a:graphicFrameLocks noChangeAspect="1"/>
          </p:cNvGraphicFramePr>
          <p:nvPr/>
        </p:nvGraphicFramePr>
        <p:xfrm>
          <a:off x="7588885" y="3896360"/>
          <a:ext cx="373063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7" name="Equation" r:id="rId42" imgW="126720" imgH="177480" progId="Equation.DSMT4">
                  <p:embed/>
                </p:oleObj>
              </mc:Choice>
              <mc:Fallback>
                <p:oleObj name="Equation" r:id="rId42" imgW="126720" imgH="17748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8885" y="3896360"/>
                        <a:ext cx="373063" cy="519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2"/>
          <p:cNvGraphicFramePr>
            <a:graphicFrameLocks noChangeAspect="1"/>
          </p:cNvGraphicFramePr>
          <p:nvPr/>
        </p:nvGraphicFramePr>
        <p:xfrm>
          <a:off x="6548120" y="5057458"/>
          <a:ext cx="965200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8" name="Equation" r:id="rId44" imgW="330120" imgH="393480" progId="Equation.DSMT4">
                  <p:embed/>
                </p:oleObj>
              </mc:Choice>
              <mc:Fallback>
                <p:oleObj name="Equation" r:id="rId44" imgW="330120" imgH="39348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8120" y="5057458"/>
                        <a:ext cx="965200" cy="115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2"/>
          <p:cNvGraphicFramePr>
            <a:graphicFrameLocks noChangeAspect="1"/>
          </p:cNvGraphicFramePr>
          <p:nvPr/>
        </p:nvGraphicFramePr>
        <p:xfrm>
          <a:off x="7511733" y="5073333"/>
          <a:ext cx="557212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9" name="Equation" r:id="rId45" imgW="190440" imgH="393480" progId="Equation.DSMT4">
                  <p:embed/>
                </p:oleObj>
              </mc:Choice>
              <mc:Fallback>
                <p:oleObj name="Equation" r:id="rId45" imgW="190440" imgH="39348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11733" y="5073333"/>
                        <a:ext cx="557212" cy="115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2"/>
          <p:cNvGraphicFramePr>
            <a:graphicFrameLocks noChangeAspect="1"/>
          </p:cNvGraphicFramePr>
          <p:nvPr/>
        </p:nvGraphicFramePr>
        <p:xfrm>
          <a:off x="7602220" y="5729923"/>
          <a:ext cx="409575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0" name="Equation" r:id="rId47" imgW="139680" imgH="164880" progId="Equation.DSMT4">
                  <p:embed/>
                </p:oleObj>
              </mc:Choice>
              <mc:Fallback>
                <p:oleObj name="Equation" r:id="rId47" imgW="139680" imgH="164880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2220" y="5729923"/>
                        <a:ext cx="409575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50"/>
          <p:cNvGraphicFramePr>
            <a:graphicFrameLocks noChangeAspect="1"/>
          </p:cNvGraphicFramePr>
          <p:nvPr/>
        </p:nvGraphicFramePr>
        <p:xfrm>
          <a:off x="5867401" y="1149917"/>
          <a:ext cx="494348" cy="6944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1" name="Equation" r:id="rId49" imgW="126720" imgH="177480" progId="Equation.DSMT4">
                  <p:embed/>
                </p:oleObj>
              </mc:Choice>
              <mc:Fallback>
                <p:oleObj name="Equation" r:id="rId49" imgW="126720" imgH="177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1" y="1149917"/>
                        <a:ext cx="494348" cy="6944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TextBox 51"/>
          <p:cNvSpPr txBox="1"/>
          <p:nvPr/>
        </p:nvSpPr>
        <p:spPr>
          <a:xfrm>
            <a:off x="198120" y="3392970"/>
            <a:ext cx="4929555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500" dirty="0" smtClean="0">
                <a:solidFill>
                  <a:srgbClr val="FF0000"/>
                </a:solidFill>
              </a:rPr>
              <a:t>Now suppose the “5” became “6”</a:t>
            </a:r>
            <a:endParaRPr lang="en-CA" sz="2500" dirty="0">
              <a:solidFill>
                <a:srgbClr val="FF0000"/>
              </a:solidFill>
            </a:endParaRPr>
          </a:p>
        </p:txBody>
      </p:sp>
      <p:graphicFrame>
        <p:nvGraphicFramePr>
          <p:cNvPr id="53" name="Object 2"/>
          <p:cNvGraphicFramePr>
            <a:graphicFrameLocks noChangeAspect="1"/>
          </p:cNvGraphicFramePr>
          <p:nvPr/>
        </p:nvGraphicFramePr>
        <p:xfrm>
          <a:off x="898389" y="5375910"/>
          <a:ext cx="1039812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" name="Equation" r:id="rId51" imgW="355320" imgH="164880" progId="Equation.DSMT4">
                  <p:embed/>
                </p:oleObj>
              </mc:Choice>
              <mc:Fallback>
                <p:oleObj name="Equation" r:id="rId51" imgW="355320" imgH="16488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8389" y="5375910"/>
                        <a:ext cx="1039812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Freeform 56"/>
          <p:cNvSpPr/>
          <p:nvPr/>
        </p:nvSpPr>
        <p:spPr>
          <a:xfrm>
            <a:off x="457200" y="4404360"/>
            <a:ext cx="279400" cy="548640"/>
          </a:xfrm>
          <a:custGeom>
            <a:avLst/>
            <a:gdLst>
              <a:gd name="connsiteX0" fmla="*/ 660400 w 690880"/>
              <a:gd name="connsiteY0" fmla="*/ 0 h 883920"/>
              <a:gd name="connsiteX1" fmla="*/ 5080 w 690880"/>
              <a:gd name="connsiteY1" fmla="*/ 518160 h 883920"/>
              <a:gd name="connsiteX2" fmla="*/ 690880 w 690880"/>
              <a:gd name="connsiteY2" fmla="*/ 883920 h 883920"/>
              <a:gd name="connsiteX3" fmla="*/ 690880 w 690880"/>
              <a:gd name="connsiteY3" fmla="*/ 883920 h 883920"/>
              <a:gd name="connsiteX4" fmla="*/ 690880 w 690880"/>
              <a:gd name="connsiteY4" fmla="*/ 883920 h 883920"/>
              <a:gd name="connsiteX5" fmla="*/ 690880 w 690880"/>
              <a:gd name="connsiteY5" fmla="*/ 883920 h 88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0880" h="883920">
                <a:moveTo>
                  <a:pt x="660400" y="0"/>
                </a:moveTo>
                <a:cubicBezTo>
                  <a:pt x="330200" y="185420"/>
                  <a:pt x="0" y="370840"/>
                  <a:pt x="5080" y="518160"/>
                </a:cubicBezTo>
                <a:cubicBezTo>
                  <a:pt x="10160" y="665480"/>
                  <a:pt x="690880" y="883920"/>
                  <a:pt x="690880" y="883920"/>
                </a:cubicBezTo>
                <a:lnTo>
                  <a:pt x="690880" y="883920"/>
                </a:lnTo>
                <a:lnTo>
                  <a:pt x="690880" y="883920"/>
                </a:lnTo>
                <a:lnTo>
                  <a:pt x="690880" y="883920"/>
                </a:lnTo>
              </a:path>
            </a:pathLst>
          </a:custGeom>
          <a:ln w="25400">
            <a:solidFill>
              <a:srgbClr val="FF0000"/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58" name="Object 2"/>
          <p:cNvGraphicFramePr>
            <a:graphicFrameLocks noChangeAspect="1"/>
          </p:cNvGraphicFramePr>
          <p:nvPr/>
        </p:nvGraphicFramePr>
        <p:xfrm>
          <a:off x="60960" y="4522789"/>
          <a:ext cx="433070" cy="3531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3" name="Equation" r:id="rId53" imgW="203040" imgH="164880" progId="Equation.DSMT4">
                  <p:embed/>
                </p:oleObj>
              </mc:Choice>
              <mc:Fallback>
                <p:oleObj name="Equation" r:id="rId53" imgW="203040" imgH="164880" progId="Equation.DSMT4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" y="4522789"/>
                        <a:ext cx="433070" cy="3531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" name="Freeform 58"/>
          <p:cNvSpPr/>
          <p:nvPr/>
        </p:nvSpPr>
        <p:spPr>
          <a:xfrm flipH="1">
            <a:off x="2164080" y="4465320"/>
            <a:ext cx="279400" cy="548640"/>
          </a:xfrm>
          <a:custGeom>
            <a:avLst/>
            <a:gdLst>
              <a:gd name="connsiteX0" fmla="*/ 660400 w 690880"/>
              <a:gd name="connsiteY0" fmla="*/ 0 h 883920"/>
              <a:gd name="connsiteX1" fmla="*/ 5080 w 690880"/>
              <a:gd name="connsiteY1" fmla="*/ 518160 h 883920"/>
              <a:gd name="connsiteX2" fmla="*/ 690880 w 690880"/>
              <a:gd name="connsiteY2" fmla="*/ 883920 h 883920"/>
              <a:gd name="connsiteX3" fmla="*/ 690880 w 690880"/>
              <a:gd name="connsiteY3" fmla="*/ 883920 h 883920"/>
              <a:gd name="connsiteX4" fmla="*/ 690880 w 690880"/>
              <a:gd name="connsiteY4" fmla="*/ 883920 h 883920"/>
              <a:gd name="connsiteX5" fmla="*/ 690880 w 690880"/>
              <a:gd name="connsiteY5" fmla="*/ 883920 h 88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0880" h="883920">
                <a:moveTo>
                  <a:pt x="660400" y="0"/>
                </a:moveTo>
                <a:cubicBezTo>
                  <a:pt x="330200" y="185420"/>
                  <a:pt x="0" y="370840"/>
                  <a:pt x="5080" y="518160"/>
                </a:cubicBezTo>
                <a:cubicBezTo>
                  <a:pt x="10160" y="665480"/>
                  <a:pt x="690880" y="883920"/>
                  <a:pt x="690880" y="883920"/>
                </a:cubicBezTo>
                <a:lnTo>
                  <a:pt x="690880" y="883920"/>
                </a:lnTo>
                <a:lnTo>
                  <a:pt x="690880" y="883920"/>
                </a:lnTo>
                <a:lnTo>
                  <a:pt x="690880" y="883920"/>
                </a:lnTo>
              </a:path>
            </a:pathLst>
          </a:custGeom>
          <a:ln w="25400">
            <a:solidFill>
              <a:srgbClr val="FF0000"/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60" name="Object 2"/>
          <p:cNvGraphicFramePr>
            <a:graphicFrameLocks noChangeAspect="1"/>
          </p:cNvGraphicFramePr>
          <p:nvPr/>
        </p:nvGraphicFramePr>
        <p:xfrm>
          <a:off x="2468880" y="4538029"/>
          <a:ext cx="433070" cy="3531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4" name="Equation" r:id="rId55" imgW="203040" imgH="164880" progId="Equation.DSMT4">
                  <p:embed/>
                </p:oleObj>
              </mc:Choice>
              <mc:Fallback>
                <p:oleObj name="Equation" r:id="rId55" imgW="203040" imgH="164880" progId="Equation.DSMT4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8880" y="4538029"/>
                        <a:ext cx="433070" cy="3531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2"/>
          <p:cNvGraphicFramePr>
            <a:graphicFrameLocks noChangeAspect="1"/>
          </p:cNvGraphicFramePr>
          <p:nvPr/>
        </p:nvGraphicFramePr>
        <p:xfrm>
          <a:off x="3519031" y="4716199"/>
          <a:ext cx="336550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5" name="Equation" r:id="rId57" imgW="114120" imgH="164880" progId="Equation.DSMT4">
                  <p:embed/>
                </p:oleObj>
              </mc:Choice>
              <mc:Fallback>
                <p:oleObj name="Equation" r:id="rId57" imgW="114120" imgH="164880" progId="Equation.DSMT4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9031" y="4716199"/>
                        <a:ext cx="336550" cy="481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2"/>
          <p:cNvGraphicFramePr>
            <a:graphicFrameLocks noChangeAspect="1"/>
          </p:cNvGraphicFramePr>
          <p:nvPr/>
        </p:nvGraphicFramePr>
        <p:xfrm>
          <a:off x="4581526" y="4266244"/>
          <a:ext cx="373063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6" name="Equation" r:id="rId59" imgW="126720" imgH="177480" progId="Equation.DSMT4">
                  <p:embed/>
                </p:oleObj>
              </mc:Choice>
              <mc:Fallback>
                <p:oleObj name="Equation" r:id="rId59" imgW="126720" imgH="177480" progId="Equation.DSMT4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1526" y="4266244"/>
                        <a:ext cx="373063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2"/>
          <p:cNvGraphicFramePr>
            <a:graphicFrameLocks noChangeAspect="1"/>
          </p:cNvGraphicFramePr>
          <p:nvPr/>
        </p:nvGraphicFramePr>
        <p:xfrm>
          <a:off x="4565877" y="4737963"/>
          <a:ext cx="373062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7" name="Equation" r:id="rId61" imgW="126720" imgH="139680" progId="Equation.DSMT4">
                  <p:embed/>
                </p:oleObj>
              </mc:Choice>
              <mc:Fallback>
                <p:oleObj name="Equation" r:id="rId61" imgW="126720" imgH="139680" progId="Equation.DSMT4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5877" y="4737963"/>
                        <a:ext cx="373062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2"/>
          <p:cNvGraphicFramePr>
            <a:graphicFrameLocks noChangeAspect="1"/>
          </p:cNvGraphicFramePr>
          <p:nvPr/>
        </p:nvGraphicFramePr>
        <p:xfrm>
          <a:off x="3391577" y="4223157"/>
          <a:ext cx="558800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8" name="Equation" r:id="rId63" imgW="190440" imgH="177480" progId="Equation.DSMT4">
                  <p:embed/>
                </p:oleObj>
              </mc:Choice>
              <mc:Fallback>
                <p:oleObj name="Equation" r:id="rId63" imgW="190440" imgH="177480" progId="Equation.DSMT4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1577" y="4223157"/>
                        <a:ext cx="558800" cy="519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2"/>
          <p:cNvGraphicFramePr>
            <a:graphicFrameLocks noChangeAspect="1"/>
          </p:cNvGraphicFramePr>
          <p:nvPr/>
        </p:nvGraphicFramePr>
        <p:xfrm>
          <a:off x="4571316" y="4727073"/>
          <a:ext cx="373062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9" name="Equation" r:id="rId64" imgW="126720" imgH="139680" progId="Equation.DSMT4">
                  <p:embed/>
                </p:oleObj>
              </mc:Choice>
              <mc:Fallback>
                <p:oleObj name="Equation" r:id="rId64" imgW="126720" imgH="139680" progId="Equation.DSMT4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1316" y="4727073"/>
                        <a:ext cx="373062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2"/>
          <p:cNvGraphicFramePr>
            <a:graphicFrameLocks noChangeAspect="1"/>
          </p:cNvGraphicFramePr>
          <p:nvPr/>
        </p:nvGraphicFramePr>
        <p:xfrm>
          <a:off x="3342587" y="5264794"/>
          <a:ext cx="37465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0" name="Equation" r:id="rId65" imgW="126720" imgH="126720" progId="Equation.DSMT4">
                  <p:embed/>
                </p:oleObj>
              </mc:Choice>
              <mc:Fallback>
                <p:oleObj name="Equation" r:id="rId65" imgW="126720" imgH="126720" progId="Equation.DSMT4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2587" y="5264794"/>
                        <a:ext cx="374650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2"/>
          <p:cNvGraphicFramePr>
            <a:graphicFrameLocks noChangeAspect="1"/>
          </p:cNvGraphicFramePr>
          <p:nvPr/>
        </p:nvGraphicFramePr>
        <p:xfrm>
          <a:off x="3524470" y="4705309"/>
          <a:ext cx="336550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1" name="Equation" r:id="rId67" imgW="114120" imgH="164880" progId="Equation.DSMT4">
                  <p:embed/>
                </p:oleObj>
              </mc:Choice>
              <mc:Fallback>
                <p:oleObj name="Equation" r:id="rId67" imgW="114120" imgH="164880" progId="Equation.DSMT4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470" y="4705309"/>
                        <a:ext cx="336550" cy="481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2"/>
          <p:cNvGraphicFramePr>
            <a:graphicFrameLocks noChangeAspect="1"/>
          </p:cNvGraphicFramePr>
          <p:nvPr/>
        </p:nvGraphicFramePr>
        <p:xfrm>
          <a:off x="4586965" y="4255354"/>
          <a:ext cx="373063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" name="Equation" r:id="rId68" imgW="126720" imgH="177480" progId="Equation.DSMT4">
                  <p:embed/>
                </p:oleObj>
              </mc:Choice>
              <mc:Fallback>
                <p:oleObj name="Equation" r:id="rId68" imgW="126720" imgH="177480" progId="Equation.DSMT4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6965" y="4255354"/>
                        <a:ext cx="373063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Object 2"/>
          <p:cNvGraphicFramePr>
            <a:graphicFrameLocks noChangeAspect="1"/>
          </p:cNvGraphicFramePr>
          <p:nvPr/>
        </p:nvGraphicFramePr>
        <p:xfrm>
          <a:off x="4793362" y="5265785"/>
          <a:ext cx="37465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3" name="Equation" r:id="rId69" imgW="126720" imgH="126720" progId="Equation.DSMT4">
                  <p:embed/>
                </p:oleObj>
              </mc:Choice>
              <mc:Fallback>
                <p:oleObj name="Equation" r:id="rId69" imgW="126720" imgH="126720" progId="Equation.DSMT4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3362" y="5265785"/>
                        <a:ext cx="374650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Object 2"/>
          <p:cNvGraphicFramePr>
            <a:graphicFrameLocks noChangeAspect="1"/>
          </p:cNvGraphicFramePr>
          <p:nvPr/>
        </p:nvGraphicFramePr>
        <p:xfrm>
          <a:off x="4038371" y="5276124"/>
          <a:ext cx="411162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4" name="Equation" r:id="rId70" imgW="139680" imgH="114120" progId="Equation.DSMT4">
                  <p:embed/>
                </p:oleObj>
              </mc:Choice>
              <mc:Fallback>
                <p:oleObj name="Equation" r:id="rId70" imgW="139680" imgH="114120" progId="Equation.DSMT4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371" y="5276124"/>
                        <a:ext cx="411162" cy="334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2"/>
          <p:cNvGraphicFramePr>
            <a:graphicFrameLocks noChangeAspect="1"/>
          </p:cNvGraphicFramePr>
          <p:nvPr/>
        </p:nvGraphicFramePr>
        <p:xfrm>
          <a:off x="3438844" y="5749750"/>
          <a:ext cx="909771" cy="412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5" name="Equation" r:id="rId72" imgW="393480" imgH="177480" progId="Equation.DSMT4">
                  <p:embed/>
                </p:oleObj>
              </mc:Choice>
              <mc:Fallback>
                <p:oleObj name="Equation" r:id="rId72" imgW="393480" imgH="17748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8844" y="5749750"/>
                        <a:ext cx="909771" cy="4127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Object 2"/>
          <p:cNvGraphicFramePr>
            <a:graphicFrameLocks noChangeAspect="1"/>
          </p:cNvGraphicFramePr>
          <p:nvPr/>
        </p:nvGraphicFramePr>
        <p:xfrm>
          <a:off x="4391921" y="5750618"/>
          <a:ext cx="439737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6" name="Equation" r:id="rId74" imgW="190440" imgH="177480" progId="Equation.DSMT4">
                  <p:embed/>
                </p:oleObj>
              </mc:Choice>
              <mc:Fallback>
                <p:oleObj name="Equation" r:id="rId74" imgW="190440" imgH="177480" progId="Equation.DSMT4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1921" y="5750618"/>
                        <a:ext cx="439737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ct 2"/>
          <p:cNvGraphicFramePr>
            <a:graphicFrameLocks noChangeAspect="1"/>
          </p:cNvGraphicFramePr>
          <p:nvPr/>
        </p:nvGraphicFramePr>
        <p:xfrm>
          <a:off x="3809478" y="6213733"/>
          <a:ext cx="1116013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7" name="Equation" r:id="rId76" imgW="482400" imgH="177480" progId="Equation.DSMT4">
                  <p:embed/>
                </p:oleObj>
              </mc:Choice>
              <mc:Fallback>
                <p:oleObj name="Equation" r:id="rId76" imgW="482400" imgH="177480" progId="Equation.DSMT4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9478" y="6213733"/>
                        <a:ext cx="1116013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" name="Freeform 73"/>
          <p:cNvSpPr/>
          <p:nvPr/>
        </p:nvSpPr>
        <p:spPr>
          <a:xfrm>
            <a:off x="6263640" y="3596640"/>
            <a:ext cx="279400" cy="548640"/>
          </a:xfrm>
          <a:custGeom>
            <a:avLst/>
            <a:gdLst>
              <a:gd name="connsiteX0" fmla="*/ 660400 w 690880"/>
              <a:gd name="connsiteY0" fmla="*/ 0 h 883920"/>
              <a:gd name="connsiteX1" fmla="*/ 5080 w 690880"/>
              <a:gd name="connsiteY1" fmla="*/ 518160 h 883920"/>
              <a:gd name="connsiteX2" fmla="*/ 690880 w 690880"/>
              <a:gd name="connsiteY2" fmla="*/ 883920 h 883920"/>
              <a:gd name="connsiteX3" fmla="*/ 690880 w 690880"/>
              <a:gd name="connsiteY3" fmla="*/ 883920 h 883920"/>
              <a:gd name="connsiteX4" fmla="*/ 690880 w 690880"/>
              <a:gd name="connsiteY4" fmla="*/ 883920 h 883920"/>
              <a:gd name="connsiteX5" fmla="*/ 690880 w 690880"/>
              <a:gd name="connsiteY5" fmla="*/ 883920 h 88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0880" h="883920">
                <a:moveTo>
                  <a:pt x="660400" y="0"/>
                </a:moveTo>
                <a:cubicBezTo>
                  <a:pt x="330200" y="185420"/>
                  <a:pt x="0" y="370840"/>
                  <a:pt x="5080" y="518160"/>
                </a:cubicBezTo>
                <a:cubicBezTo>
                  <a:pt x="10160" y="665480"/>
                  <a:pt x="690880" y="883920"/>
                  <a:pt x="690880" y="883920"/>
                </a:cubicBezTo>
                <a:lnTo>
                  <a:pt x="690880" y="883920"/>
                </a:lnTo>
                <a:lnTo>
                  <a:pt x="690880" y="883920"/>
                </a:lnTo>
                <a:lnTo>
                  <a:pt x="690880" y="883920"/>
                </a:lnTo>
              </a:path>
            </a:pathLst>
          </a:custGeom>
          <a:ln w="25400">
            <a:solidFill>
              <a:srgbClr val="FF0000"/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75" name="Object 2"/>
          <p:cNvGraphicFramePr>
            <a:graphicFrameLocks noChangeAspect="1"/>
          </p:cNvGraphicFramePr>
          <p:nvPr/>
        </p:nvGraphicFramePr>
        <p:xfrm>
          <a:off x="5867400" y="3715069"/>
          <a:ext cx="433070" cy="3531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8" name="Equation" r:id="rId78" imgW="203040" imgH="164880" progId="Equation.DSMT4">
                  <p:embed/>
                </p:oleObj>
              </mc:Choice>
              <mc:Fallback>
                <p:oleObj name="Equation" r:id="rId78" imgW="203040" imgH="164880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3715069"/>
                        <a:ext cx="433070" cy="3531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" name="Freeform 75"/>
          <p:cNvSpPr/>
          <p:nvPr/>
        </p:nvSpPr>
        <p:spPr>
          <a:xfrm flipH="1">
            <a:off x="7970520" y="3657600"/>
            <a:ext cx="279400" cy="548640"/>
          </a:xfrm>
          <a:custGeom>
            <a:avLst/>
            <a:gdLst>
              <a:gd name="connsiteX0" fmla="*/ 660400 w 690880"/>
              <a:gd name="connsiteY0" fmla="*/ 0 h 883920"/>
              <a:gd name="connsiteX1" fmla="*/ 5080 w 690880"/>
              <a:gd name="connsiteY1" fmla="*/ 518160 h 883920"/>
              <a:gd name="connsiteX2" fmla="*/ 690880 w 690880"/>
              <a:gd name="connsiteY2" fmla="*/ 883920 h 883920"/>
              <a:gd name="connsiteX3" fmla="*/ 690880 w 690880"/>
              <a:gd name="connsiteY3" fmla="*/ 883920 h 883920"/>
              <a:gd name="connsiteX4" fmla="*/ 690880 w 690880"/>
              <a:gd name="connsiteY4" fmla="*/ 883920 h 883920"/>
              <a:gd name="connsiteX5" fmla="*/ 690880 w 690880"/>
              <a:gd name="connsiteY5" fmla="*/ 883920 h 88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0880" h="883920">
                <a:moveTo>
                  <a:pt x="660400" y="0"/>
                </a:moveTo>
                <a:cubicBezTo>
                  <a:pt x="330200" y="185420"/>
                  <a:pt x="0" y="370840"/>
                  <a:pt x="5080" y="518160"/>
                </a:cubicBezTo>
                <a:cubicBezTo>
                  <a:pt x="10160" y="665480"/>
                  <a:pt x="690880" y="883920"/>
                  <a:pt x="690880" y="883920"/>
                </a:cubicBezTo>
                <a:lnTo>
                  <a:pt x="690880" y="883920"/>
                </a:lnTo>
                <a:lnTo>
                  <a:pt x="690880" y="883920"/>
                </a:lnTo>
                <a:lnTo>
                  <a:pt x="690880" y="883920"/>
                </a:lnTo>
              </a:path>
            </a:pathLst>
          </a:custGeom>
          <a:ln w="25400">
            <a:solidFill>
              <a:srgbClr val="FF0000"/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77" name="Object 2"/>
          <p:cNvGraphicFramePr>
            <a:graphicFrameLocks noChangeAspect="1"/>
          </p:cNvGraphicFramePr>
          <p:nvPr/>
        </p:nvGraphicFramePr>
        <p:xfrm>
          <a:off x="8275320" y="3730309"/>
          <a:ext cx="433070" cy="3531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9" name="Equation" r:id="rId79" imgW="203040" imgH="164880" progId="Equation.DSMT4">
                  <p:embed/>
                </p:oleObj>
              </mc:Choice>
              <mc:Fallback>
                <p:oleObj name="Equation" r:id="rId79" imgW="203040" imgH="164880" progId="Equation.DSMT4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320" y="3730309"/>
                        <a:ext cx="433070" cy="3531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" name="Object 2"/>
          <p:cNvGraphicFramePr>
            <a:graphicFrameLocks noChangeAspect="1"/>
          </p:cNvGraphicFramePr>
          <p:nvPr/>
        </p:nvGraphicFramePr>
        <p:xfrm>
          <a:off x="6750368" y="4338955"/>
          <a:ext cx="1225550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0" name="Equation" r:id="rId80" imgW="419040" imgH="164880" progId="Equation.DSMT4">
                  <p:embed/>
                </p:oleObj>
              </mc:Choice>
              <mc:Fallback>
                <p:oleObj name="Equation" r:id="rId80" imgW="419040" imgH="16488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0368" y="4338955"/>
                        <a:ext cx="1225550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" name="Freeform 78"/>
          <p:cNvSpPr/>
          <p:nvPr/>
        </p:nvSpPr>
        <p:spPr>
          <a:xfrm flipV="1">
            <a:off x="6309360" y="5349240"/>
            <a:ext cx="279400" cy="548640"/>
          </a:xfrm>
          <a:custGeom>
            <a:avLst/>
            <a:gdLst>
              <a:gd name="connsiteX0" fmla="*/ 660400 w 690880"/>
              <a:gd name="connsiteY0" fmla="*/ 0 h 883920"/>
              <a:gd name="connsiteX1" fmla="*/ 5080 w 690880"/>
              <a:gd name="connsiteY1" fmla="*/ 518160 h 883920"/>
              <a:gd name="connsiteX2" fmla="*/ 690880 w 690880"/>
              <a:gd name="connsiteY2" fmla="*/ 883920 h 883920"/>
              <a:gd name="connsiteX3" fmla="*/ 690880 w 690880"/>
              <a:gd name="connsiteY3" fmla="*/ 883920 h 883920"/>
              <a:gd name="connsiteX4" fmla="*/ 690880 w 690880"/>
              <a:gd name="connsiteY4" fmla="*/ 883920 h 883920"/>
              <a:gd name="connsiteX5" fmla="*/ 690880 w 690880"/>
              <a:gd name="connsiteY5" fmla="*/ 883920 h 88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0880" h="883920">
                <a:moveTo>
                  <a:pt x="660400" y="0"/>
                </a:moveTo>
                <a:cubicBezTo>
                  <a:pt x="330200" y="185420"/>
                  <a:pt x="0" y="370840"/>
                  <a:pt x="5080" y="518160"/>
                </a:cubicBezTo>
                <a:cubicBezTo>
                  <a:pt x="10160" y="665480"/>
                  <a:pt x="690880" y="883920"/>
                  <a:pt x="690880" y="883920"/>
                </a:cubicBezTo>
                <a:lnTo>
                  <a:pt x="690880" y="883920"/>
                </a:lnTo>
                <a:lnTo>
                  <a:pt x="690880" y="883920"/>
                </a:lnTo>
                <a:lnTo>
                  <a:pt x="690880" y="883920"/>
                </a:lnTo>
              </a:path>
            </a:pathLst>
          </a:custGeom>
          <a:ln w="25400">
            <a:solidFill>
              <a:srgbClr val="FF0000"/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80" name="Object 2"/>
          <p:cNvGraphicFramePr>
            <a:graphicFrameLocks noChangeAspect="1"/>
          </p:cNvGraphicFramePr>
          <p:nvPr/>
        </p:nvGraphicFramePr>
        <p:xfrm>
          <a:off x="5928360" y="5467669"/>
          <a:ext cx="433070" cy="3531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1" name="Equation" r:id="rId82" imgW="203040" imgH="164880" progId="Equation.DSMT4">
                  <p:embed/>
                </p:oleObj>
              </mc:Choice>
              <mc:Fallback>
                <p:oleObj name="Equation" r:id="rId82" imgW="203040" imgH="164880" progId="Equation.DSMT4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8360" y="5467669"/>
                        <a:ext cx="433070" cy="3531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" name="Freeform 80"/>
          <p:cNvSpPr/>
          <p:nvPr/>
        </p:nvSpPr>
        <p:spPr>
          <a:xfrm flipH="1" flipV="1">
            <a:off x="8016240" y="5410200"/>
            <a:ext cx="279400" cy="548640"/>
          </a:xfrm>
          <a:custGeom>
            <a:avLst/>
            <a:gdLst>
              <a:gd name="connsiteX0" fmla="*/ 660400 w 690880"/>
              <a:gd name="connsiteY0" fmla="*/ 0 h 883920"/>
              <a:gd name="connsiteX1" fmla="*/ 5080 w 690880"/>
              <a:gd name="connsiteY1" fmla="*/ 518160 h 883920"/>
              <a:gd name="connsiteX2" fmla="*/ 690880 w 690880"/>
              <a:gd name="connsiteY2" fmla="*/ 883920 h 883920"/>
              <a:gd name="connsiteX3" fmla="*/ 690880 w 690880"/>
              <a:gd name="connsiteY3" fmla="*/ 883920 h 883920"/>
              <a:gd name="connsiteX4" fmla="*/ 690880 w 690880"/>
              <a:gd name="connsiteY4" fmla="*/ 883920 h 883920"/>
              <a:gd name="connsiteX5" fmla="*/ 690880 w 690880"/>
              <a:gd name="connsiteY5" fmla="*/ 883920 h 88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0880" h="883920">
                <a:moveTo>
                  <a:pt x="660400" y="0"/>
                </a:moveTo>
                <a:cubicBezTo>
                  <a:pt x="330200" y="185420"/>
                  <a:pt x="0" y="370840"/>
                  <a:pt x="5080" y="518160"/>
                </a:cubicBezTo>
                <a:cubicBezTo>
                  <a:pt x="10160" y="665480"/>
                  <a:pt x="690880" y="883920"/>
                  <a:pt x="690880" y="883920"/>
                </a:cubicBezTo>
                <a:lnTo>
                  <a:pt x="690880" y="883920"/>
                </a:lnTo>
                <a:lnTo>
                  <a:pt x="690880" y="883920"/>
                </a:lnTo>
                <a:lnTo>
                  <a:pt x="690880" y="883920"/>
                </a:lnTo>
              </a:path>
            </a:pathLst>
          </a:custGeom>
          <a:ln w="25400">
            <a:solidFill>
              <a:srgbClr val="FF0000"/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82" name="Object 2"/>
          <p:cNvGraphicFramePr>
            <a:graphicFrameLocks noChangeAspect="1"/>
          </p:cNvGraphicFramePr>
          <p:nvPr/>
        </p:nvGraphicFramePr>
        <p:xfrm>
          <a:off x="8305800" y="5421949"/>
          <a:ext cx="433070" cy="3531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" name="Equation" r:id="rId84" imgW="203040" imgH="164880" progId="Equation.DSMT4">
                  <p:embed/>
                </p:oleObj>
              </mc:Choice>
              <mc:Fallback>
                <p:oleObj name="Equation" r:id="rId84" imgW="203040" imgH="164880" progId="Equation.DSMT4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5421949"/>
                        <a:ext cx="433070" cy="3531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" name="Object 2"/>
          <p:cNvGraphicFramePr>
            <a:graphicFrameLocks noChangeAspect="1"/>
          </p:cNvGraphicFramePr>
          <p:nvPr/>
        </p:nvGraphicFramePr>
        <p:xfrm>
          <a:off x="6775133" y="6096635"/>
          <a:ext cx="1114425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3" name="Equation" r:id="rId86" imgW="380880" imgH="203040" progId="Equation.DSMT4">
                  <p:embed/>
                </p:oleObj>
              </mc:Choice>
              <mc:Fallback>
                <p:oleObj name="Equation" r:id="rId86" imgW="380880" imgH="203040" progId="Equation.DSMT4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5133" y="6096635"/>
                        <a:ext cx="1114425" cy="595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3" name="Object 14"/>
          <p:cNvGraphicFramePr>
            <a:graphicFrameLocks noChangeAspect="1"/>
          </p:cNvGraphicFramePr>
          <p:nvPr/>
        </p:nvGraphicFramePr>
        <p:xfrm>
          <a:off x="347028" y="3874453"/>
          <a:ext cx="1039812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4" name="Equation" r:id="rId88" imgW="355320" imgH="393480" progId="Equation.DSMT4">
                  <p:embed/>
                </p:oleObj>
              </mc:Choice>
              <mc:Fallback>
                <p:oleObj name="Equation" r:id="rId88" imgW="355320" imgH="393480" progId="Equation.DSMT4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028" y="3874453"/>
                        <a:ext cx="1039812" cy="115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4" name="Object 15"/>
          <p:cNvGraphicFramePr>
            <a:graphicFrameLocks noChangeAspect="1"/>
          </p:cNvGraphicFramePr>
          <p:nvPr/>
        </p:nvGraphicFramePr>
        <p:xfrm>
          <a:off x="1439228" y="3872865"/>
          <a:ext cx="668337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5" name="Equation" r:id="rId89" imgW="228600" imgH="393480" progId="Equation.DSMT4">
                  <p:embed/>
                </p:oleObj>
              </mc:Choice>
              <mc:Fallback>
                <p:oleObj name="Equation" r:id="rId89" imgW="228600" imgH="393480" progId="Equation.DSMT4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9228" y="3872865"/>
                        <a:ext cx="668337" cy="115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" name="Object 16"/>
          <p:cNvGraphicFramePr>
            <a:graphicFrameLocks noChangeAspect="1"/>
          </p:cNvGraphicFramePr>
          <p:nvPr/>
        </p:nvGraphicFramePr>
        <p:xfrm>
          <a:off x="383540" y="4004628"/>
          <a:ext cx="558800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6" name="Equation" r:id="rId90" imgW="190440" imgH="177480" progId="Equation.DSMT4">
                  <p:embed/>
                </p:oleObj>
              </mc:Choice>
              <mc:Fallback>
                <p:oleObj name="Equation" r:id="rId90" imgW="190440" imgH="177480" progId="Equation.DSMT4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540" y="4004628"/>
                        <a:ext cx="558800" cy="519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6" name="Object 52"/>
          <p:cNvGraphicFramePr>
            <a:graphicFrameLocks noChangeAspect="1"/>
          </p:cNvGraphicFramePr>
          <p:nvPr/>
        </p:nvGraphicFramePr>
        <p:xfrm>
          <a:off x="518478" y="4471353"/>
          <a:ext cx="33655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7" name="Equation" r:id="rId91" imgW="114120" imgH="177480" progId="Equation.DSMT4">
                  <p:embed/>
                </p:oleObj>
              </mc:Choice>
              <mc:Fallback>
                <p:oleObj name="Equation" r:id="rId91" imgW="114120" imgH="177480" progId="Equation.DSMT4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478" y="4471353"/>
                        <a:ext cx="336550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7" name="Object 53"/>
          <p:cNvGraphicFramePr>
            <a:graphicFrameLocks noChangeAspect="1"/>
          </p:cNvGraphicFramePr>
          <p:nvPr/>
        </p:nvGraphicFramePr>
        <p:xfrm>
          <a:off x="1597978" y="4093528"/>
          <a:ext cx="33655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8" name="Equation" r:id="rId93" imgW="114120" imgH="139680" progId="Equation.DSMT4">
                  <p:embed/>
                </p:oleObj>
              </mc:Choice>
              <mc:Fallback>
                <p:oleObj name="Equation" r:id="rId93" imgW="114120" imgH="139680" progId="Equation.DSMT4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7978" y="4093528"/>
                        <a:ext cx="33655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8" name="Object 54"/>
          <p:cNvGraphicFramePr>
            <a:graphicFrameLocks noChangeAspect="1"/>
          </p:cNvGraphicFramePr>
          <p:nvPr/>
        </p:nvGraphicFramePr>
        <p:xfrm>
          <a:off x="1415415" y="4457065"/>
          <a:ext cx="671513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9" name="Equation" r:id="rId95" imgW="228600" imgH="177480" progId="Equation.DSMT4">
                  <p:embed/>
                </p:oleObj>
              </mc:Choice>
              <mc:Fallback>
                <p:oleObj name="Equation" r:id="rId95" imgW="228600" imgH="177480" progId="Equation.DSMT4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5415" y="4457065"/>
                        <a:ext cx="671513" cy="515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9" name="Object 55"/>
          <p:cNvGraphicFramePr>
            <a:graphicFrameLocks noChangeAspect="1"/>
          </p:cNvGraphicFramePr>
          <p:nvPr/>
        </p:nvGraphicFramePr>
        <p:xfrm>
          <a:off x="388303" y="3993515"/>
          <a:ext cx="558800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0" name="Equation" r:id="rId97" imgW="190440" imgH="177480" progId="Equation.DSMT4">
                  <p:embed/>
                </p:oleObj>
              </mc:Choice>
              <mc:Fallback>
                <p:oleObj name="Equation" r:id="rId97" imgW="190440" imgH="177480" progId="Equation.DSMT4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303" y="3993515"/>
                        <a:ext cx="558800" cy="519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0" name="Object 56"/>
          <p:cNvGraphicFramePr>
            <a:graphicFrameLocks noChangeAspect="1"/>
          </p:cNvGraphicFramePr>
          <p:nvPr/>
        </p:nvGraphicFramePr>
        <p:xfrm>
          <a:off x="1421765" y="4445953"/>
          <a:ext cx="671513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1" name="Equation" r:id="rId98" imgW="228600" imgH="177480" progId="Equation.DSMT4">
                  <p:embed/>
                </p:oleObj>
              </mc:Choice>
              <mc:Fallback>
                <p:oleObj name="Equation" r:id="rId98" imgW="228600" imgH="177480" progId="Equation.DSMT4">
                  <p:embed/>
                  <p:pic>
                    <p:nvPicPr>
                      <p:cNvPr id="0" name="Picture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1765" y="4445953"/>
                        <a:ext cx="671513" cy="515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1" name="Object 57"/>
          <p:cNvGraphicFramePr>
            <a:graphicFrameLocks noChangeAspect="1"/>
          </p:cNvGraphicFramePr>
          <p:nvPr/>
        </p:nvGraphicFramePr>
        <p:xfrm>
          <a:off x="250190" y="5020628"/>
          <a:ext cx="37465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" name="Equation" r:id="rId100" imgW="126720" imgH="126720" progId="Equation.DSMT4">
                  <p:embed/>
                </p:oleObj>
              </mc:Choice>
              <mc:Fallback>
                <p:oleObj name="Equation" r:id="rId100" imgW="126720" imgH="126720" progId="Equation.DSMT4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190" y="5020628"/>
                        <a:ext cx="374650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2" name="Object 58"/>
          <p:cNvGraphicFramePr>
            <a:graphicFrameLocks noChangeAspect="1"/>
          </p:cNvGraphicFramePr>
          <p:nvPr/>
        </p:nvGraphicFramePr>
        <p:xfrm>
          <a:off x="518478" y="4460240"/>
          <a:ext cx="33655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3" name="Equation" r:id="rId101" imgW="114120" imgH="177480" progId="Equation.DSMT4">
                  <p:embed/>
                </p:oleObj>
              </mc:Choice>
              <mc:Fallback>
                <p:oleObj name="Equation" r:id="rId101" imgW="114120" imgH="177480" progId="Equation.DSMT4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478" y="4460240"/>
                        <a:ext cx="336550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3" name="Object 59"/>
          <p:cNvGraphicFramePr>
            <a:graphicFrameLocks noChangeAspect="1"/>
          </p:cNvGraphicFramePr>
          <p:nvPr/>
        </p:nvGraphicFramePr>
        <p:xfrm>
          <a:off x="1604328" y="4084003"/>
          <a:ext cx="334962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4" name="Equation" r:id="rId103" imgW="114120" imgH="139680" progId="Equation.DSMT4">
                  <p:embed/>
                </p:oleObj>
              </mc:Choice>
              <mc:Fallback>
                <p:oleObj name="Equation" r:id="rId103" imgW="114120" imgH="139680" progId="Equation.DSMT4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4328" y="4084003"/>
                        <a:ext cx="334962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4" name="Object 60"/>
          <p:cNvGraphicFramePr>
            <a:graphicFrameLocks noChangeAspect="1"/>
          </p:cNvGraphicFramePr>
          <p:nvPr/>
        </p:nvGraphicFramePr>
        <p:xfrm>
          <a:off x="1790065" y="5036503"/>
          <a:ext cx="37465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5" name="Equation" r:id="rId105" imgW="126720" imgH="126720" progId="Equation.DSMT4">
                  <p:embed/>
                </p:oleObj>
              </mc:Choice>
              <mc:Fallback>
                <p:oleObj name="Equation" r:id="rId105" imgW="126720" imgH="126720" progId="Equation.DSMT4">
                  <p:embed/>
                  <p:pic>
                    <p:nvPicPr>
                      <p:cNvPr id="0" name="Picture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0065" y="5036503"/>
                        <a:ext cx="374650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5" name="Object 61"/>
          <p:cNvGraphicFramePr>
            <a:graphicFrameLocks noChangeAspect="1"/>
          </p:cNvGraphicFramePr>
          <p:nvPr/>
        </p:nvGraphicFramePr>
        <p:xfrm>
          <a:off x="1051878" y="5047615"/>
          <a:ext cx="411162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6" name="Equation" r:id="rId106" imgW="139680" imgH="114120" progId="Equation.DSMT4">
                  <p:embed/>
                </p:oleObj>
              </mc:Choice>
              <mc:Fallback>
                <p:oleObj name="Equation" r:id="rId106" imgW="139680" imgH="114120" progId="Equation.DSMT4">
                  <p:embed/>
                  <p:pic>
                    <p:nvPicPr>
                      <p:cNvPr id="0" name="Picture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1878" y="5047615"/>
                        <a:ext cx="411162" cy="334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6" name="Object 29"/>
          <p:cNvGraphicFramePr>
            <a:graphicFrameLocks noChangeAspect="1"/>
          </p:cNvGraphicFramePr>
          <p:nvPr/>
        </p:nvGraphicFramePr>
        <p:xfrm>
          <a:off x="631190" y="5522278"/>
          <a:ext cx="733425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7" name="Equation" r:id="rId107" imgW="317160" imgH="177480" progId="Equation.DSMT4">
                  <p:embed/>
                </p:oleObj>
              </mc:Choice>
              <mc:Fallback>
                <p:oleObj name="Equation" r:id="rId107" imgW="317160" imgH="177480" progId="Equation.DSMT4">
                  <p:embed/>
                  <p:pic>
                    <p:nvPicPr>
                      <p:cNvPr id="0" name="Picture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190" y="5522278"/>
                        <a:ext cx="733425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7" name="Object 63"/>
          <p:cNvGraphicFramePr>
            <a:graphicFrameLocks noChangeAspect="1"/>
          </p:cNvGraphicFramePr>
          <p:nvPr/>
        </p:nvGraphicFramePr>
        <p:xfrm>
          <a:off x="1390015" y="5506403"/>
          <a:ext cx="439738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8" name="Equation" r:id="rId109" imgW="190440" imgH="177480" progId="Equation.DSMT4">
                  <p:embed/>
                </p:oleObj>
              </mc:Choice>
              <mc:Fallback>
                <p:oleObj name="Equation" r:id="rId109" imgW="190440" imgH="177480" progId="Equation.DSMT4">
                  <p:embed/>
                  <p:pic>
                    <p:nvPicPr>
                      <p:cNvPr id="0" name="Picture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0015" y="5506403"/>
                        <a:ext cx="439738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8" name="Object 64"/>
          <p:cNvGraphicFramePr>
            <a:graphicFrameLocks noChangeAspect="1"/>
          </p:cNvGraphicFramePr>
          <p:nvPr/>
        </p:nvGraphicFramePr>
        <p:xfrm>
          <a:off x="220028" y="5971540"/>
          <a:ext cx="1409700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9" name="Equation" r:id="rId111" imgW="609480" imgH="215640" progId="Equation.DSMT4">
                  <p:embed/>
                </p:oleObj>
              </mc:Choice>
              <mc:Fallback>
                <p:oleObj name="Equation" r:id="rId111" imgW="609480" imgH="215640" progId="Equation.DSMT4">
                  <p:embed/>
                  <p:pic>
                    <p:nvPicPr>
                      <p:cNvPr id="0" name="Picture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028" y="5971540"/>
                        <a:ext cx="1409700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9" name="Object 14"/>
          <p:cNvGraphicFramePr>
            <a:graphicFrameLocks noChangeAspect="1"/>
          </p:cNvGraphicFramePr>
          <p:nvPr/>
        </p:nvGraphicFramePr>
        <p:xfrm>
          <a:off x="3291205" y="4106228"/>
          <a:ext cx="1039813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0" name="Equation" r:id="rId113" imgW="355320" imgH="393480" progId="Equation.DSMT4">
                  <p:embed/>
                </p:oleObj>
              </mc:Choice>
              <mc:Fallback>
                <p:oleObj name="Equation" r:id="rId113" imgW="355320" imgH="393480" progId="Equation.DSMT4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1205" y="4106228"/>
                        <a:ext cx="1039813" cy="115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0" name="Object 15"/>
          <p:cNvGraphicFramePr>
            <a:graphicFrameLocks noChangeAspect="1"/>
          </p:cNvGraphicFramePr>
          <p:nvPr/>
        </p:nvGraphicFramePr>
        <p:xfrm>
          <a:off x="4383405" y="4104640"/>
          <a:ext cx="668338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1" name="Equation" r:id="rId114" imgW="228600" imgH="393480" progId="Equation.DSMT4">
                  <p:embed/>
                </p:oleObj>
              </mc:Choice>
              <mc:Fallback>
                <p:oleObj name="Equation" r:id="rId114" imgW="228600" imgH="393480" progId="Equation.DSMT4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3405" y="4104640"/>
                        <a:ext cx="668338" cy="115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1" name="Object 16"/>
          <p:cNvGraphicFramePr>
            <a:graphicFrameLocks noChangeAspect="1"/>
          </p:cNvGraphicFramePr>
          <p:nvPr/>
        </p:nvGraphicFramePr>
        <p:xfrm>
          <a:off x="3327718" y="4236403"/>
          <a:ext cx="558800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2" name="Equation" r:id="rId115" imgW="190440" imgH="177480" progId="Equation.DSMT4">
                  <p:embed/>
                </p:oleObj>
              </mc:Choice>
              <mc:Fallback>
                <p:oleObj name="Equation" r:id="rId115" imgW="190440" imgH="177480" progId="Equation.DSMT4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7718" y="4236403"/>
                        <a:ext cx="558800" cy="519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2" name="Object 68"/>
          <p:cNvGraphicFramePr>
            <a:graphicFrameLocks noChangeAspect="1"/>
          </p:cNvGraphicFramePr>
          <p:nvPr/>
        </p:nvGraphicFramePr>
        <p:xfrm>
          <a:off x="3461068" y="4701540"/>
          <a:ext cx="33655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" name="Equation" r:id="rId116" imgW="114120" imgH="177480" progId="Equation.DSMT4">
                  <p:embed/>
                </p:oleObj>
              </mc:Choice>
              <mc:Fallback>
                <p:oleObj name="Equation" r:id="rId116" imgW="114120" imgH="177480" progId="Equation.DSMT4">
                  <p:embed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1068" y="4701540"/>
                        <a:ext cx="336550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3" name="Object 69"/>
          <p:cNvGraphicFramePr>
            <a:graphicFrameLocks noChangeAspect="1"/>
          </p:cNvGraphicFramePr>
          <p:nvPr/>
        </p:nvGraphicFramePr>
        <p:xfrm>
          <a:off x="4523105" y="4268153"/>
          <a:ext cx="373063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4" name="Equation" r:id="rId118" imgW="126720" imgH="177480" progId="Equation.DSMT4">
                  <p:embed/>
                </p:oleObj>
              </mc:Choice>
              <mc:Fallback>
                <p:oleObj name="Equation" r:id="rId118" imgW="126720" imgH="177480" progId="Equation.DSMT4">
                  <p:embed/>
                  <p:pic>
                    <p:nvPicPr>
                      <p:cNvPr id="0" name="Picture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3105" y="4268153"/>
                        <a:ext cx="373063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4" name="Object 70"/>
          <p:cNvGraphicFramePr>
            <a:graphicFrameLocks noChangeAspect="1"/>
          </p:cNvGraphicFramePr>
          <p:nvPr/>
        </p:nvGraphicFramePr>
        <p:xfrm>
          <a:off x="4507230" y="4741228"/>
          <a:ext cx="373063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5" name="Equation" r:id="rId119" imgW="126720" imgH="139680" progId="Equation.DSMT4">
                  <p:embed/>
                </p:oleObj>
              </mc:Choice>
              <mc:Fallback>
                <p:oleObj name="Equation" r:id="rId119" imgW="126720" imgH="139680" progId="Equation.DSMT4">
                  <p:embed/>
                  <p:pic>
                    <p:nvPicPr>
                      <p:cNvPr id="0" name="Picture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7230" y="4741228"/>
                        <a:ext cx="373063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5" name="Object 71"/>
          <p:cNvGraphicFramePr>
            <a:graphicFrameLocks noChangeAspect="1"/>
          </p:cNvGraphicFramePr>
          <p:nvPr/>
        </p:nvGraphicFramePr>
        <p:xfrm>
          <a:off x="3332480" y="4225290"/>
          <a:ext cx="558800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6" name="Equation" r:id="rId120" imgW="190440" imgH="177480" progId="Equation.DSMT4">
                  <p:embed/>
                </p:oleObj>
              </mc:Choice>
              <mc:Fallback>
                <p:oleObj name="Equation" r:id="rId120" imgW="190440" imgH="177480" progId="Equation.DSMT4">
                  <p:embed/>
                  <p:pic>
                    <p:nvPicPr>
                      <p:cNvPr id="0" name="Picture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2480" y="4225290"/>
                        <a:ext cx="558800" cy="519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6" name="Object 72"/>
          <p:cNvGraphicFramePr>
            <a:graphicFrameLocks noChangeAspect="1"/>
          </p:cNvGraphicFramePr>
          <p:nvPr/>
        </p:nvGraphicFramePr>
        <p:xfrm>
          <a:off x="4513580" y="4730115"/>
          <a:ext cx="373063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7" name="Equation" r:id="rId121" imgW="126720" imgH="139680" progId="Equation.DSMT4">
                  <p:embed/>
                </p:oleObj>
              </mc:Choice>
              <mc:Fallback>
                <p:oleObj name="Equation" r:id="rId121" imgW="126720" imgH="139680" progId="Equation.DSMT4">
                  <p:embed/>
                  <p:pic>
                    <p:nvPicPr>
                      <p:cNvPr id="0" name="Picture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3580" y="4730115"/>
                        <a:ext cx="373063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7" name="Object 73"/>
          <p:cNvGraphicFramePr>
            <a:graphicFrameLocks noChangeAspect="1"/>
          </p:cNvGraphicFramePr>
          <p:nvPr/>
        </p:nvGraphicFramePr>
        <p:xfrm>
          <a:off x="3284855" y="5266690"/>
          <a:ext cx="37465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8" name="Equation" r:id="rId122" imgW="126720" imgH="126720" progId="Equation.DSMT4">
                  <p:embed/>
                </p:oleObj>
              </mc:Choice>
              <mc:Fallback>
                <p:oleObj name="Equation" r:id="rId122" imgW="126720" imgH="126720" progId="Equation.DSMT4">
                  <p:embed/>
                  <p:pic>
                    <p:nvPicPr>
                      <p:cNvPr id="0" name="Picture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4855" y="5266690"/>
                        <a:ext cx="374650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8" name="Object 74"/>
          <p:cNvGraphicFramePr>
            <a:graphicFrameLocks noChangeAspect="1"/>
          </p:cNvGraphicFramePr>
          <p:nvPr/>
        </p:nvGraphicFramePr>
        <p:xfrm>
          <a:off x="3465830" y="4690428"/>
          <a:ext cx="33655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9" name="Equation" r:id="rId123" imgW="114120" imgH="177480" progId="Equation.DSMT4">
                  <p:embed/>
                </p:oleObj>
              </mc:Choice>
              <mc:Fallback>
                <p:oleObj name="Equation" r:id="rId123" imgW="114120" imgH="177480" progId="Equation.DSMT4">
                  <p:embed/>
                  <p:pic>
                    <p:nvPicPr>
                      <p:cNvPr id="0" name="Picture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5830" y="4690428"/>
                        <a:ext cx="336550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9" name="Object 75"/>
          <p:cNvGraphicFramePr>
            <a:graphicFrameLocks noChangeAspect="1"/>
          </p:cNvGraphicFramePr>
          <p:nvPr/>
        </p:nvGraphicFramePr>
        <p:xfrm>
          <a:off x="4527868" y="4258628"/>
          <a:ext cx="373062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0" name="Equation" r:id="rId125" imgW="126720" imgH="177480" progId="Equation.DSMT4">
                  <p:embed/>
                </p:oleObj>
              </mc:Choice>
              <mc:Fallback>
                <p:oleObj name="Equation" r:id="rId125" imgW="126720" imgH="177480" progId="Equation.DSMT4">
                  <p:embed/>
                  <p:pic>
                    <p:nvPicPr>
                      <p:cNvPr id="0" name="Picture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7868" y="4258628"/>
                        <a:ext cx="373062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1" name="Object 77"/>
          <p:cNvGraphicFramePr>
            <a:graphicFrameLocks noChangeAspect="1"/>
          </p:cNvGraphicFramePr>
          <p:nvPr/>
        </p:nvGraphicFramePr>
        <p:xfrm>
          <a:off x="3980180" y="5279390"/>
          <a:ext cx="411163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1" name="Equation" r:id="rId126" imgW="139680" imgH="114120" progId="Equation.DSMT4">
                  <p:embed/>
                </p:oleObj>
              </mc:Choice>
              <mc:Fallback>
                <p:oleObj name="Equation" r:id="rId126" imgW="139680" imgH="114120" progId="Equation.DSMT4">
                  <p:embed/>
                  <p:pic>
                    <p:nvPicPr>
                      <p:cNvPr id="0" name="Picture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0180" y="5279390"/>
                        <a:ext cx="411163" cy="334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2" name="Object 29"/>
          <p:cNvGraphicFramePr>
            <a:graphicFrameLocks noChangeAspect="1"/>
          </p:cNvGraphicFramePr>
          <p:nvPr/>
        </p:nvGraphicFramePr>
        <p:xfrm>
          <a:off x="3380105" y="5752465"/>
          <a:ext cx="909638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2" name="Equation" r:id="rId127" imgW="393480" imgH="177480" progId="Equation.DSMT4">
                  <p:embed/>
                </p:oleObj>
              </mc:Choice>
              <mc:Fallback>
                <p:oleObj name="Equation" r:id="rId127" imgW="393480" imgH="177480" progId="Equation.DSMT4">
                  <p:embed/>
                  <p:pic>
                    <p:nvPicPr>
                      <p:cNvPr id="0" name="Picture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0105" y="5752465"/>
                        <a:ext cx="909638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3" name="Object 79"/>
          <p:cNvGraphicFramePr>
            <a:graphicFrameLocks noChangeAspect="1"/>
          </p:cNvGraphicFramePr>
          <p:nvPr/>
        </p:nvGraphicFramePr>
        <p:xfrm>
          <a:off x="4334193" y="5752465"/>
          <a:ext cx="439737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" name="Equation" r:id="rId128" imgW="190440" imgH="177480" progId="Equation.DSMT4">
                  <p:embed/>
                </p:oleObj>
              </mc:Choice>
              <mc:Fallback>
                <p:oleObj name="Equation" r:id="rId128" imgW="190440" imgH="177480" progId="Equation.DSMT4">
                  <p:embed/>
                  <p:pic>
                    <p:nvPicPr>
                      <p:cNvPr id="0" name="Picture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4193" y="5752465"/>
                        <a:ext cx="439737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4" name="Object 80"/>
          <p:cNvGraphicFramePr>
            <a:graphicFrameLocks noChangeAspect="1"/>
          </p:cNvGraphicFramePr>
          <p:nvPr/>
        </p:nvGraphicFramePr>
        <p:xfrm>
          <a:off x="3751580" y="6216015"/>
          <a:ext cx="1116013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4" name="Equation" r:id="rId130" imgW="482400" imgH="177480" progId="Equation.DSMT4">
                  <p:embed/>
                </p:oleObj>
              </mc:Choice>
              <mc:Fallback>
                <p:oleObj name="Equation" r:id="rId130" imgW="482400" imgH="177480" progId="Equation.DSMT4">
                  <p:embed/>
                  <p:pic>
                    <p:nvPicPr>
                      <p:cNvPr id="0" name="Picture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1580" y="6216015"/>
                        <a:ext cx="1116013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5" name="Object 81"/>
          <p:cNvGraphicFramePr>
            <a:graphicFrameLocks noChangeAspect="1"/>
          </p:cNvGraphicFramePr>
          <p:nvPr/>
        </p:nvGraphicFramePr>
        <p:xfrm>
          <a:off x="5263903" y="3188675"/>
          <a:ext cx="809625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5" name="Equation" r:id="rId132" imgW="330120" imgH="393480" progId="Equation.DSMT4">
                  <p:embed/>
                </p:oleObj>
              </mc:Choice>
              <mc:Fallback>
                <p:oleObj name="Equation" r:id="rId132" imgW="330120" imgH="393480" progId="Equation.DSMT4">
                  <p:embed/>
                  <p:pic>
                    <p:nvPicPr>
                      <p:cNvPr id="0" name="Picture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3903" y="3188675"/>
                        <a:ext cx="809625" cy="966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6" name="Object 82"/>
          <p:cNvGraphicFramePr>
            <a:graphicFrameLocks noChangeAspect="1"/>
          </p:cNvGraphicFramePr>
          <p:nvPr/>
        </p:nvGraphicFramePr>
        <p:xfrm>
          <a:off x="6121153" y="3188675"/>
          <a:ext cx="466725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6" name="Equation" r:id="rId134" imgW="190440" imgH="393480" progId="Equation.DSMT4">
                  <p:embed/>
                </p:oleObj>
              </mc:Choice>
              <mc:Fallback>
                <p:oleObj name="Equation" r:id="rId134" imgW="190440" imgH="393480" progId="Equation.DSMT4">
                  <p:embed/>
                  <p:pic>
                    <p:nvPicPr>
                      <p:cNvPr id="0" name="Picture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1153" y="3188675"/>
                        <a:ext cx="466725" cy="966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7" name="Object 83"/>
          <p:cNvGraphicFramePr>
            <a:graphicFrameLocks noChangeAspect="1"/>
          </p:cNvGraphicFramePr>
          <p:nvPr/>
        </p:nvGraphicFramePr>
        <p:xfrm>
          <a:off x="6188195" y="3659187"/>
          <a:ext cx="312737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7" name="Equation" r:id="rId135" imgW="126720" imgH="177480" progId="Equation.DSMT4">
                  <p:embed/>
                </p:oleObj>
              </mc:Choice>
              <mc:Fallback>
                <p:oleObj name="Equation" r:id="rId135" imgW="126720" imgH="177480" progId="Equation.DSMT4">
                  <p:embed/>
                  <p:pic>
                    <p:nvPicPr>
                      <p:cNvPr id="0" name="Picture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8195" y="3659187"/>
                        <a:ext cx="312737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8" name="Object 27"/>
          <p:cNvGraphicFramePr>
            <a:graphicFrameLocks noChangeAspect="1"/>
          </p:cNvGraphicFramePr>
          <p:nvPr/>
        </p:nvGraphicFramePr>
        <p:xfrm>
          <a:off x="5401886" y="4037200"/>
          <a:ext cx="1028700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8" name="Equation" r:id="rId136" imgW="419040" imgH="177480" progId="Equation.DSMT4">
                  <p:embed/>
                </p:oleObj>
              </mc:Choice>
              <mc:Fallback>
                <p:oleObj name="Equation" r:id="rId136" imgW="419040" imgH="177480" progId="Equation.DSMT4">
                  <p:embed/>
                  <p:pic>
                    <p:nvPicPr>
                      <p:cNvPr id="0" name="Picture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1886" y="4037200"/>
                        <a:ext cx="1028700" cy="436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5" name="Object 14"/>
          <p:cNvGraphicFramePr>
            <a:graphicFrameLocks noChangeAspect="1"/>
          </p:cNvGraphicFramePr>
          <p:nvPr/>
        </p:nvGraphicFramePr>
        <p:xfrm>
          <a:off x="6596063" y="4334828"/>
          <a:ext cx="1039812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9" name="Equation" r:id="rId138" imgW="355320" imgH="393480" progId="Equation.DSMT4">
                  <p:embed/>
                </p:oleObj>
              </mc:Choice>
              <mc:Fallback>
                <p:oleObj name="Equation" r:id="rId138" imgW="355320" imgH="393480" progId="Equation.DSMT4">
                  <p:embed/>
                  <p:pic>
                    <p:nvPicPr>
                      <p:cNvPr id="0" name="Picture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6063" y="4334828"/>
                        <a:ext cx="1039812" cy="115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" name="Object 15"/>
          <p:cNvGraphicFramePr>
            <a:graphicFrameLocks noChangeAspect="1"/>
          </p:cNvGraphicFramePr>
          <p:nvPr/>
        </p:nvGraphicFramePr>
        <p:xfrm>
          <a:off x="7688263" y="4333240"/>
          <a:ext cx="668337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0" name="Equation" r:id="rId139" imgW="228600" imgH="393480" progId="Equation.DSMT4">
                  <p:embed/>
                </p:oleObj>
              </mc:Choice>
              <mc:Fallback>
                <p:oleObj name="Equation" r:id="rId139" imgW="228600" imgH="393480" progId="Equation.DSMT4">
                  <p:embed/>
                  <p:pic>
                    <p:nvPicPr>
                      <p:cNvPr id="0" name="Picture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8263" y="4333240"/>
                        <a:ext cx="668337" cy="115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" name="Object 16"/>
          <p:cNvGraphicFramePr>
            <a:graphicFrameLocks noChangeAspect="1"/>
          </p:cNvGraphicFramePr>
          <p:nvPr/>
        </p:nvGraphicFramePr>
        <p:xfrm>
          <a:off x="6707188" y="4484053"/>
          <a:ext cx="409575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1" name="Equation" r:id="rId140" imgW="139680" imgH="164880" progId="Equation.DSMT4">
                  <p:embed/>
                </p:oleObj>
              </mc:Choice>
              <mc:Fallback>
                <p:oleObj name="Equation" r:id="rId140" imgW="139680" imgH="164880" progId="Equation.DSMT4">
                  <p:embed/>
                  <p:pic>
                    <p:nvPicPr>
                      <p:cNvPr id="0" name="Picture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7188" y="4484053"/>
                        <a:ext cx="409575" cy="481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" name="Object 104"/>
          <p:cNvGraphicFramePr>
            <a:graphicFrameLocks noChangeAspect="1"/>
          </p:cNvGraphicFramePr>
          <p:nvPr/>
        </p:nvGraphicFramePr>
        <p:xfrm>
          <a:off x="6765925" y="4930140"/>
          <a:ext cx="33655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2" name="Equation" r:id="rId142" imgW="114120" imgH="177480" progId="Equation.DSMT4">
                  <p:embed/>
                </p:oleObj>
              </mc:Choice>
              <mc:Fallback>
                <p:oleObj name="Equation" r:id="rId142" imgW="114120" imgH="177480" progId="Equation.DSMT4">
                  <p:embed/>
                  <p:pic>
                    <p:nvPicPr>
                      <p:cNvPr id="0" name="Picture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5925" y="4930140"/>
                        <a:ext cx="336550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9" name="Object 105"/>
          <p:cNvGraphicFramePr>
            <a:graphicFrameLocks noChangeAspect="1"/>
          </p:cNvGraphicFramePr>
          <p:nvPr/>
        </p:nvGraphicFramePr>
        <p:xfrm>
          <a:off x="7845425" y="4496753"/>
          <a:ext cx="33655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" name="Equation" r:id="rId144" imgW="114120" imgH="177480" progId="Equation.DSMT4">
                  <p:embed/>
                </p:oleObj>
              </mc:Choice>
              <mc:Fallback>
                <p:oleObj name="Equation" r:id="rId144" imgW="114120" imgH="177480" progId="Equation.DSMT4">
                  <p:embed/>
                  <p:pic>
                    <p:nvPicPr>
                      <p:cNvPr id="0" name="Picture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5425" y="4496753"/>
                        <a:ext cx="336550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0" name="Object 106"/>
          <p:cNvGraphicFramePr>
            <a:graphicFrameLocks noChangeAspect="1"/>
          </p:cNvGraphicFramePr>
          <p:nvPr/>
        </p:nvGraphicFramePr>
        <p:xfrm>
          <a:off x="7764463" y="4884103"/>
          <a:ext cx="560387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" name="Equation" r:id="rId146" imgW="190440" imgH="177480" progId="Equation.DSMT4">
                  <p:embed/>
                </p:oleObj>
              </mc:Choice>
              <mc:Fallback>
                <p:oleObj name="Equation" r:id="rId146" imgW="190440" imgH="177480" progId="Equation.DSMT4">
                  <p:embed/>
                  <p:pic>
                    <p:nvPicPr>
                      <p:cNvPr id="0" name="Picture 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4463" y="4884103"/>
                        <a:ext cx="560387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1" name="Object 107"/>
          <p:cNvGraphicFramePr>
            <a:graphicFrameLocks noChangeAspect="1"/>
          </p:cNvGraphicFramePr>
          <p:nvPr/>
        </p:nvGraphicFramePr>
        <p:xfrm>
          <a:off x="6724650" y="4487228"/>
          <a:ext cx="411163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5" name="Equation" r:id="rId148" imgW="139680" imgH="164880" progId="Equation.DSMT4">
                  <p:embed/>
                </p:oleObj>
              </mc:Choice>
              <mc:Fallback>
                <p:oleObj name="Equation" r:id="rId148" imgW="139680" imgH="164880" progId="Equation.DSMT4">
                  <p:embed/>
                  <p:pic>
                    <p:nvPicPr>
                      <p:cNvPr id="0" name="Picture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4650" y="4487228"/>
                        <a:ext cx="411163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2" name="Object 108"/>
          <p:cNvGraphicFramePr>
            <a:graphicFrameLocks noChangeAspect="1"/>
          </p:cNvGraphicFramePr>
          <p:nvPr/>
        </p:nvGraphicFramePr>
        <p:xfrm>
          <a:off x="7756525" y="4872990"/>
          <a:ext cx="5588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6" name="Equation" r:id="rId150" imgW="190440" imgH="177480" progId="Equation.DSMT4">
                  <p:embed/>
                </p:oleObj>
              </mc:Choice>
              <mc:Fallback>
                <p:oleObj name="Equation" r:id="rId150" imgW="190440" imgH="177480" progId="Equation.DSMT4">
                  <p:embed/>
                  <p:pic>
                    <p:nvPicPr>
                      <p:cNvPr id="0" name="Picture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56525" y="4872990"/>
                        <a:ext cx="558800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3" name="Object 109"/>
          <p:cNvGraphicFramePr>
            <a:graphicFrameLocks noChangeAspect="1"/>
          </p:cNvGraphicFramePr>
          <p:nvPr/>
        </p:nvGraphicFramePr>
        <p:xfrm>
          <a:off x="6589713" y="5495290"/>
          <a:ext cx="37465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7" name="Equation" r:id="rId152" imgW="126720" imgH="126720" progId="Equation.DSMT4">
                  <p:embed/>
                </p:oleObj>
              </mc:Choice>
              <mc:Fallback>
                <p:oleObj name="Equation" r:id="rId152" imgW="126720" imgH="126720" progId="Equation.DSMT4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9713" y="5495290"/>
                        <a:ext cx="374650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4" name="Object 110"/>
          <p:cNvGraphicFramePr>
            <a:graphicFrameLocks noChangeAspect="1"/>
          </p:cNvGraphicFramePr>
          <p:nvPr/>
        </p:nvGraphicFramePr>
        <p:xfrm>
          <a:off x="6770688" y="4919028"/>
          <a:ext cx="33655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8" name="Equation" r:id="rId153" imgW="114120" imgH="177480" progId="Equation.DSMT4">
                  <p:embed/>
                </p:oleObj>
              </mc:Choice>
              <mc:Fallback>
                <p:oleObj name="Equation" r:id="rId153" imgW="114120" imgH="177480" progId="Equation.DSMT4">
                  <p:embed/>
                  <p:pic>
                    <p:nvPicPr>
                      <p:cNvPr id="0" name="Picture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0688" y="4919028"/>
                        <a:ext cx="336550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5" name="Object 111"/>
          <p:cNvGraphicFramePr>
            <a:graphicFrameLocks noChangeAspect="1"/>
          </p:cNvGraphicFramePr>
          <p:nvPr/>
        </p:nvGraphicFramePr>
        <p:xfrm>
          <a:off x="7851775" y="4503103"/>
          <a:ext cx="334963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9" name="Equation" r:id="rId155" imgW="114120" imgH="177480" progId="Equation.DSMT4">
                  <p:embed/>
                </p:oleObj>
              </mc:Choice>
              <mc:Fallback>
                <p:oleObj name="Equation" r:id="rId155" imgW="114120" imgH="177480" progId="Equation.DSMT4">
                  <p:embed/>
                  <p:pic>
                    <p:nvPicPr>
                      <p:cNvPr id="0" name="Picture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1775" y="4503103"/>
                        <a:ext cx="334963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6" name="Object 112"/>
          <p:cNvGraphicFramePr>
            <a:graphicFrameLocks noChangeAspect="1"/>
          </p:cNvGraphicFramePr>
          <p:nvPr/>
        </p:nvGraphicFramePr>
        <p:xfrm>
          <a:off x="8039100" y="5496878"/>
          <a:ext cx="37465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0" name="Equation" r:id="rId157" imgW="126720" imgH="126720" progId="Equation.DSMT4">
                  <p:embed/>
                </p:oleObj>
              </mc:Choice>
              <mc:Fallback>
                <p:oleObj name="Equation" r:id="rId157" imgW="126720" imgH="126720" progId="Equation.DSMT4">
                  <p:embed/>
                  <p:pic>
                    <p:nvPicPr>
                      <p:cNvPr id="0" name="Picture 1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39100" y="5496878"/>
                        <a:ext cx="374650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7" name="Object 113"/>
          <p:cNvGraphicFramePr>
            <a:graphicFrameLocks noChangeAspect="1"/>
          </p:cNvGraphicFramePr>
          <p:nvPr/>
        </p:nvGraphicFramePr>
        <p:xfrm>
          <a:off x="7285038" y="5507990"/>
          <a:ext cx="411162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1" name="Equation" r:id="rId158" imgW="139680" imgH="114120" progId="Equation.DSMT4">
                  <p:embed/>
                </p:oleObj>
              </mc:Choice>
              <mc:Fallback>
                <p:oleObj name="Equation" r:id="rId158" imgW="139680" imgH="114120" progId="Equation.DSMT4">
                  <p:embed/>
                  <p:pic>
                    <p:nvPicPr>
                      <p:cNvPr id="0" name="Picture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5038" y="5507990"/>
                        <a:ext cx="411162" cy="334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8" name="Object 29"/>
          <p:cNvGraphicFramePr>
            <a:graphicFrameLocks noChangeAspect="1"/>
          </p:cNvGraphicFramePr>
          <p:nvPr/>
        </p:nvGraphicFramePr>
        <p:xfrm>
          <a:off x="6700838" y="5874703"/>
          <a:ext cx="938212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2" name="Equation" r:id="rId159" imgW="406080" imgH="203040" progId="Equation.DSMT4">
                  <p:embed/>
                </p:oleObj>
              </mc:Choice>
              <mc:Fallback>
                <p:oleObj name="Equation" r:id="rId159" imgW="406080" imgH="203040" progId="Equation.DSMT4">
                  <p:embed/>
                  <p:pic>
                    <p:nvPicPr>
                      <p:cNvPr id="0" name="Picture 1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0838" y="5874703"/>
                        <a:ext cx="938212" cy="47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9" name="Object 115"/>
          <p:cNvGraphicFramePr>
            <a:graphicFrameLocks noChangeAspect="1"/>
          </p:cNvGraphicFramePr>
          <p:nvPr/>
        </p:nvGraphicFramePr>
        <p:xfrm>
          <a:off x="7669213" y="5904865"/>
          <a:ext cx="439737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" name="Equation" r:id="rId161" imgW="190440" imgH="177480" progId="Equation.DSMT4">
                  <p:embed/>
                </p:oleObj>
              </mc:Choice>
              <mc:Fallback>
                <p:oleObj name="Equation" r:id="rId161" imgW="190440" imgH="177480" progId="Equation.DSMT4">
                  <p:embed/>
                  <p:pic>
                    <p:nvPicPr>
                      <p:cNvPr id="0" name="Picture 1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9213" y="5904865"/>
                        <a:ext cx="439737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0" name="Object 116"/>
          <p:cNvGraphicFramePr>
            <a:graphicFrameLocks noChangeAspect="1"/>
          </p:cNvGraphicFramePr>
          <p:nvPr/>
        </p:nvGraphicFramePr>
        <p:xfrm>
          <a:off x="7056438" y="6323965"/>
          <a:ext cx="1116012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" name="Equation" r:id="rId163" imgW="482400" imgH="177480" progId="Equation.DSMT4">
                  <p:embed/>
                </p:oleObj>
              </mc:Choice>
              <mc:Fallback>
                <p:oleObj name="Equation" r:id="rId163" imgW="482400" imgH="177480" progId="Equation.DSMT4">
                  <p:embed/>
                  <p:pic>
                    <p:nvPicPr>
                      <p:cNvPr id="0" name="Picture 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6438" y="6323965"/>
                        <a:ext cx="1116012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" name="Object 2"/>
          <p:cNvGraphicFramePr>
            <a:graphicFrameLocks noChangeAspect="1"/>
          </p:cNvGraphicFramePr>
          <p:nvPr/>
        </p:nvGraphicFramePr>
        <p:xfrm>
          <a:off x="4793362" y="5265785"/>
          <a:ext cx="37465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" name="Equation" r:id="rId165" imgW="126720" imgH="126720" progId="Equation.DSMT4">
                  <p:embed/>
                </p:oleObj>
              </mc:Choice>
              <mc:Fallback>
                <p:oleObj name="Equation" r:id="rId165" imgW="126720" imgH="126720" progId="Equation.DSMT4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3362" y="5265785"/>
                        <a:ext cx="374650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266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2.59259E-6 L -0.06788 0.14051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00" y="7000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037E-7 L -0.10347 0.07847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00" y="3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500"/>
                            </p:stCondLst>
                            <p:childTnLst>
                              <p:par>
                                <p:cTn id="8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81481E-6 L 0.1026 0.075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00" y="3800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22222E-6 L 0.06424 0.13889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00" y="6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500"/>
                            </p:stCondLst>
                            <p:childTnLst>
                              <p:par>
                                <p:cTn id="9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7" dur="2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0" dur="20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3" dur="20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9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8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1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0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3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6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9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2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5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8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1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4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7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0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3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6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9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2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5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8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1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4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7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0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3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6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9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2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5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8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1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4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0" dur="500"/>
                                        <p:tgtEl>
                                          <p:spTgt spid="1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3" dur="500"/>
                                        <p:tgtEl>
                                          <p:spTgt spid="1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8" dur="500"/>
                                        <p:tgtEl>
                                          <p:spTgt spid="1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3" dur="500"/>
                                        <p:tgtEl>
                                          <p:spTgt spid="1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8" dur="500"/>
                                        <p:tgtEl>
                                          <p:spTgt spid="1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3" dur="500"/>
                                        <p:tgtEl>
                                          <p:spTgt spid="1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8" dur="500"/>
                                        <p:tgtEl>
                                          <p:spTgt spid="1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1" dur="500"/>
                                        <p:tgtEl>
                                          <p:spTgt spid="1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2" fill="hold">
                            <p:stCondLst>
                              <p:cond delay="500"/>
                            </p:stCondLst>
                            <p:childTnLst>
                              <p:par>
                                <p:cTn id="36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2.59259E-6 L -0.06788 0.14051 " pathEditMode="relative" rAng="0" ptsTypes="AA">
                                      <p:cBhvr>
                                        <p:cTn id="364" dur="2000" fill="hold"/>
                                        <p:tgtEl>
                                          <p:spTgt spid="10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00" y="7000"/>
                                    </p:animMotion>
                                  </p:childTnLst>
                                </p:cTn>
                              </p:par>
                              <p:par>
                                <p:cTn id="36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037E-7 L -0.10347 0.07847 " pathEditMode="relative" rAng="0" ptsTypes="AA">
                                      <p:cBhvr>
                                        <p:cTn id="366" dur="2000" fill="hold"/>
                                        <p:tgtEl>
                                          <p:spTgt spid="10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00" y="3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7" fill="hold">
                            <p:stCondLst>
                              <p:cond delay="2500"/>
                            </p:stCondLst>
                            <p:childTnLst>
                              <p:par>
                                <p:cTn id="36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0" dur="500"/>
                                        <p:tgtEl>
                                          <p:spTgt spid="1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5" dur="500"/>
                                        <p:tgtEl>
                                          <p:spTgt spid="1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8" dur="500"/>
                                        <p:tgtEl>
                                          <p:spTgt spid="1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9" fill="hold">
                            <p:stCondLst>
                              <p:cond delay="500"/>
                            </p:stCondLst>
                            <p:childTnLst>
                              <p:par>
                                <p:cTn id="38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81481E-6 L 0.1026 0.075 " pathEditMode="relative" rAng="0" ptsTypes="AA">
                                      <p:cBhvr>
                                        <p:cTn id="381" dur="2000" fill="hold"/>
                                        <p:tgtEl>
                                          <p:spTgt spid="10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00" y="3800"/>
                                    </p:animMotion>
                                  </p:childTnLst>
                                </p:cTn>
                              </p:par>
                              <p:par>
                                <p:cTn id="38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22222E-6 L 0.06424 0.13889 " pathEditMode="relative" rAng="0" ptsTypes="AA">
                                      <p:cBhvr>
                                        <p:cTn id="383" dur="2000" fill="hold"/>
                                        <p:tgtEl>
                                          <p:spTgt spid="10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00" y="6900"/>
                                    </p:animMotion>
                                  </p:childTnLst>
                                </p:cTn>
                              </p:par>
                              <p:par>
                                <p:cTn id="3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6" dur="500"/>
                                        <p:tgtEl>
                                          <p:spTgt spid="1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9" dur="500"/>
                                        <p:tgtEl>
                                          <p:spTgt spid="1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0" fill="hold">
                      <p:stCondLst>
                        <p:cond delay="indefinite"/>
                      </p:stCondLst>
                      <p:childTnLst>
                        <p:par>
                          <p:cTn id="391" fill="hold">
                            <p:stCondLst>
                              <p:cond delay="0"/>
                            </p:stCondLst>
                            <p:childTnLst>
                              <p:par>
                                <p:cTn id="3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4" dur="500"/>
                                        <p:tgtEl>
                                          <p:spTgt spid="1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5" fill="hold">
                      <p:stCondLst>
                        <p:cond delay="indefinite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9" dur="500"/>
                                        <p:tgtEl>
                                          <p:spTgt spid="1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0" fill="hold">
                      <p:stCondLst>
                        <p:cond delay="indefinite"/>
                      </p:stCondLst>
                      <p:childTnLst>
                        <p:par>
                          <p:cTn id="401" fill="hold">
                            <p:stCondLst>
                              <p:cond delay="0"/>
                            </p:stCondLst>
                            <p:childTnLst>
                              <p:par>
                                <p:cTn id="4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4" dur="500"/>
                                        <p:tgtEl>
                                          <p:spTgt spid="1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5" fill="hold">
                      <p:stCondLst>
                        <p:cond delay="indefinite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9" dur="500"/>
                                        <p:tgtEl>
                                          <p:spTgt spid="1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2" dur="500"/>
                                        <p:tgtEl>
                                          <p:spTgt spid="1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3" fill="hold">
                      <p:stCondLst>
                        <p:cond delay="indefinite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7" dur="500"/>
                                        <p:tgtEl>
                                          <p:spTgt spid="1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8" fill="hold">
                      <p:stCondLst>
                        <p:cond delay="indefinite"/>
                      </p:stCondLst>
                      <p:childTnLst>
                        <p:par>
                          <p:cTn id="419" fill="hold">
                            <p:stCondLst>
                              <p:cond delay="0"/>
                            </p:stCondLst>
                            <p:childTnLst>
                              <p:par>
                                <p:cTn id="4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2" dur="500"/>
                                        <p:tgtEl>
                                          <p:spTgt spid="1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3" fill="hold">
                      <p:stCondLst>
                        <p:cond delay="indefinite"/>
                      </p:stCondLst>
                      <p:childTnLst>
                        <p:par>
                          <p:cTn id="424" fill="hold">
                            <p:stCondLst>
                              <p:cond delay="0"/>
                            </p:stCondLst>
                            <p:childTnLst>
                              <p:par>
                                <p:cTn id="4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7" dur="500"/>
                                        <p:tgtEl>
                                          <p:spTgt spid="1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8" fill="hold">
                      <p:stCondLst>
                        <p:cond delay="indefinite"/>
                      </p:stCondLst>
                      <p:childTnLst>
                        <p:par>
                          <p:cTn id="429" fill="hold">
                            <p:stCondLst>
                              <p:cond delay="0"/>
                            </p:stCondLst>
                            <p:childTnLst>
                              <p:par>
                                <p:cTn id="4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2" dur="500"/>
                                        <p:tgtEl>
                                          <p:spTgt spid="1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3" fill="hold">
                      <p:stCondLst>
                        <p:cond delay="indefinite"/>
                      </p:stCondLst>
                      <p:childTnLst>
                        <p:par>
                          <p:cTn id="434" fill="hold">
                            <p:stCondLst>
                              <p:cond delay="0"/>
                            </p:stCondLst>
                            <p:childTnLst>
                              <p:par>
                                <p:cTn id="4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7" dur="500"/>
                                        <p:tgtEl>
                                          <p:spTgt spid="1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0" dur="500"/>
                                        <p:tgtEl>
                                          <p:spTgt spid="1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1" fill="hold">
                            <p:stCondLst>
                              <p:cond delay="500"/>
                            </p:stCondLst>
                            <p:childTnLst>
                              <p:par>
                                <p:cTn id="44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2.59259E-6 L -0.06788 0.14051 " pathEditMode="relative" rAng="0" ptsTypes="AA">
                                      <p:cBhvr>
                                        <p:cTn id="443" dur="2000" fill="hold"/>
                                        <p:tgtEl>
                                          <p:spTgt spid="10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00" y="7000"/>
                                    </p:animMotion>
                                  </p:childTnLst>
                                </p:cTn>
                              </p:par>
                              <p:par>
                                <p:cTn id="44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037E-7 L -0.10347 0.07847 " pathEditMode="relative" rAng="0" ptsTypes="AA">
                                      <p:cBhvr>
                                        <p:cTn id="445" dur="2000" fill="hold"/>
                                        <p:tgtEl>
                                          <p:spTgt spid="10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00" y="3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4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9" dur="500"/>
                                        <p:tgtEl>
                                          <p:spTgt spid="1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0" fill="hold">
                      <p:stCondLst>
                        <p:cond delay="indefinite"/>
                      </p:stCondLst>
                      <p:childTnLst>
                        <p:par>
                          <p:cTn id="451" fill="hold">
                            <p:stCondLst>
                              <p:cond delay="0"/>
                            </p:stCondLst>
                            <p:childTnLst>
                              <p:par>
                                <p:cTn id="4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4" dur="500"/>
                                        <p:tgtEl>
                                          <p:spTgt spid="1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7" dur="500"/>
                                        <p:tgtEl>
                                          <p:spTgt spid="1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8" fill="hold">
                            <p:stCondLst>
                              <p:cond delay="500"/>
                            </p:stCondLst>
                            <p:childTnLst>
                              <p:par>
                                <p:cTn id="45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81481E-6 L 0.1026 0.075 " pathEditMode="relative" rAng="0" ptsTypes="AA">
                                      <p:cBhvr>
                                        <p:cTn id="460" dur="2000" fill="hold"/>
                                        <p:tgtEl>
                                          <p:spTgt spid="10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00" y="3800"/>
                                    </p:animMotion>
                                  </p:childTnLst>
                                </p:cTn>
                              </p:par>
                              <p:par>
                                <p:cTn id="46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22222E-6 L 0.06424 0.13889 " pathEditMode="relative" rAng="0" ptsTypes="AA">
                                      <p:cBhvr>
                                        <p:cTn id="462" dur="2000" fill="hold"/>
                                        <p:tgtEl>
                                          <p:spTgt spid="10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00" y="6900"/>
                                    </p:animMotion>
                                  </p:childTnLst>
                                </p:cTn>
                              </p:par>
                              <p:par>
                                <p:cTn id="4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5" dur="500"/>
                                        <p:tgtEl>
                                          <p:spTgt spid="1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8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9" fill="hold">
                      <p:stCondLst>
                        <p:cond delay="indefinite"/>
                      </p:stCondLst>
                      <p:childTnLst>
                        <p:par>
                          <p:cTn id="470" fill="hold">
                            <p:stCondLst>
                              <p:cond delay="0"/>
                            </p:stCondLst>
                            <p:childTnLst>
                              <p:par>
                                <p:cTn id="4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3" dur="500"/>
                                        <p:tgtEl>
                                          <p:spTgt spid="1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4" fill="hold">
                      <p:stCondLst>
                        <p:cond delay="indefinite"/>
                      </p:stCondLst>
                      <p:childTnLst>
                        <p:par>
                          <p:cTn id="475" fill="hold">
                            <p:stCondLst>
                              <p:cond delay="0"/>
                            </p:stCondLst>
                            <p:childTnLst>
                              <p:par>
                                <p:cTn id="4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8" dur="500"/>
                                        <p:tgtEl>
                                          <p:spTgt spid="1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9" fill="hold">
                      <p:stCondLst>
                        <p:cond delay="indefinite"/>
                      </p:stCondLst>
                      <p:childTnLst>
                        <p:par>
                          <p:cTn id="480" fill="hold">
                            <p:stCondLst>
                              <p:cond delay="0"/>
                            </p:stCondLst>
                            <p:childTnLst>
                              <p:par>
                                <p:cTn id="4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3" dur="500"/>
                                        <p:tgtEl>
                                          <p:spTgt spid="1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4" fill="hold">
                      <p:stCondLst>
                        <p:cond delay="indefinite"/>
                      </p:stCondLst>
                      <p:childTnLst>
                        <p:par>
                          <p:cTn id="485" fill="hold">
                            <p:stCondLst>
                              <p:cond delay="0"/>
                            </p:stCondLst>
                            <p:childTnLst>
                              <p:par>
                                <p:cTn id="4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8" dur="500"/>
                                        <p:tgtEl>
                                          <p:spTgt spid="1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9" fill="hold">
                      <p:stCondLst>
                        <p:cond delay="indefinite"/>
                      </p:stCondLst>
                      <p:childTnLst>
                        <p:par>
                          <p:cTn id="490" fill="hold">
                            <p:stCondLst>
                              <p:cond delay="0"/>
                            </p:stCondLst>
                            <p:childTnLst>
                              <p:par>
                                <p:cTn id="4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3" dur="500"/>
                                        <p:tgtEl>
                                          <p:spTgt spid="1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4" fill="hold">
                      <p:stCondLst>
                        <p:cond delay="indefinite"/>
                      </p:stCondLst>
                      <p:childTnLst>
                        <p:par>
                          <p:cTn id="495" fill="hold">
                            <p:stCondLst>
                              <p:cond delay="0"/>
                            </p:stCondLst>
                            <p:childTnLst>
                              <p:par>
                                <p:cTn id="4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8" dur="500"/>
                                        <p:tgtEl>
                                          <p:spTgt spid="1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9" fill="hold">
                      <p:stCondLst>
                        <p:cond delay="indefinite"/>
                      </p:stCondLst>
                      <p:childTnLst>
                        <p:par>
                          <p:cTn id="500" fill="hold">
                            <p:stCondLst>
                              <p:cond delay="0"/>
                            </p:stCondLst>
                            <p:childTnLst>
                              <p:par>
                                <p:cTn id="5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3" dur="500"/>
                                        <p:tgtEl>
                                          <p:spTgt spid="1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4" fill="hold">
                      <p:stCondLst>
                        <p:cond delay="indefinite"/>
                      </p:stCondLst>
                      <p:childTnLst>
                        <p:par>
                          <p:cTn id="505" fill="hold">
                            <p:stCondLst>
                              <p:cond delay="0"/>
                            </p:stCondLst>
                            <p:childTnLst>
                              <p:par>
                                <p:cTn id="5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8" dur="500"/>
                                        <p:tgtEl>
                                          <p:spTgt spid="1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1" dur="500"/>
                                        <p:tgtEl>
                                          <p:spTgt spid="1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2" fill="hold">
                      <p:stCondLst>
                        <p:cond delay="indefinite"/>
                      </p:stCondLst>
                      <p:childTnLst>
                        <p:par>
                          <p:cTn id="513" fill="hold">
                            <p:stCondLst>
                              <p:cond delay="0"/>
                            </p:stCondLst>
                            <p:childTnLst>
                              <p:par>
                                <p:cTn id="5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6" dur="500"/>
                                        <p:tgtEl>
                                          <p:spTgt spid="1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7" fill="hold">
                      <p:stCondLst>
                        <p:cond delay="indefinite"/>
                      </p:stCondLst>
                      <p:childTnLst>
                        <p:par>
                          <p:cTn id="518" fill="hold">
                            <p:stCondLst>
                              <p:cond delay="0"/>
                            </p:stCondLst>
                            <p:childTnLst>
                              <p:par>
                                <p:cTn id="5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1" dur="500"/>
                                        <p:tgtEl>
                                          <p:spTgt spid="1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2" fill="hold">
                      <p:stCondLst>
                        <p:cond delay="indefinite"/>
                      </p:stCondLst>
                      <p:childTnLst>
                        <p:par>
                          <p:cTn id="523" fill="hold">
                            <p:stCondLst>
                              <p:cond delay="0"/>
                            </p:stCondLst>
                            <p:childTnLst>
                              <p:par>
                                <p:cTn id="5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6" dur="500"/>
                                        <p:tgtEl>
                                          <p:spTgt spid="1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7" fill="hold">
                      <p:stCondLst>
                        <p:cond delay="indefinite"/>
                      </p:stCondLst>
                      <p:childTnLst>
                        <p:par>
                          <p:cTn id="528" fill="hold">
                            <p:stCondLst>
                              <p:cond delay="0"/>
                            </p:stCondLst>
                            <p:childTnLst>
                              <p:par>
                                <p:cTn id="5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1" dur="500"/>
                                        <p:tgtEl>
                                          <p:spTgt spid="1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2" fill="hold">
                      <p:stCondLst>
                        <p:cond delay="indefinite"/>
                      </p:stCondLst>
                      <p:childTnLst>
                        <p:par>
                          <p:cTn id="533" fill="hold">
                            <p:stCondLst>
                              <p:cond delay="0"/>
                            </p:stCondLst>
                            <p:childTnLst>
                              <p:par>
                                <p:cTn id="5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6" dur="500"/>
                                        <p:tgtEl>
                                          <p:spTgt spid="1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9" dur="500"/>
                                        <p:tgtEl>
                                          <p:spTgt spid="1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0" fill="hold">
                            <p:stCondLst>
                              <p:cond delay="500"/>
                            </p:stCondLst>
                            <p:childTnLst>
                              <p:par>
                                <p:cTn id="54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2.96296E-6 L -0.05191 0.13541 " pathEditMode="relative" rAng="0" ptsTypes="AA">
                                      <p:cBhvr>
                                        <p:cTn id="542" dur="2000" fill="hold"/>
                                        <p:tgtEl>
                                          <p:spTgt spid="1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0" y="6800"/>
                                    </p:animMotion>
                                  </p:childTnLst>
                                </p:cTn>
                              </p:par>
                              <p:par>
                                <p:cTn id="54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037E-7 L -0.10347 0.07847 " pathEditMode="relative" rAng="0" ptsTypes="AA">
                                      <p:cBhvr>
                                        <p:cTn id="544" dur="2000" fill="hold"/>
                                        <p:tgtEl>
                                          <p:spTgt spid="1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00" y="3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>
                            <p:stCondLst>
                              <p:cond delay="2500"/>
                            </p:stCondLst>
                            <p:childTnLst>
                              <p:par>
                                <p:cTn id="54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8" dur="500"/>
                                        <p:tgtEl>
                                          <p:spTgt spid="1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9" fill="hold">
                      <p:stCondLst>
                        <p:cond delay="indefinite"/>
                      </p:stCondLst>
                      <p:childTnLst>
                        <p:par>
                          <p:cTn id="550" fill="hold">
                            <p:stCondLst>
                              <p:cond delay="0"/>
                            </p:stCondLst>
                            <p:childTnLst>
                              <p:par>
                                <p:cTn id="5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3" dur="500"/>
                                        <p:tgtEl>
                                          <p:spTgt spid="1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6" dur="500"/>
                                        <p:tgtEl>
                                          <p:spTgt spid="1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>
                            <p:stCondLst>
                              <p:cond delay="500"/>
                            </p:stCondLst>
                            <p:childTnLst>
                              <p:par>
                                <p:cTn id="55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81481E-6 L 0.1026 0.075 " pathEditMode="relative" rAng="0" ptsTypes="AA">
                                      <p:cBhvr>
                                        <p:cTn id="559" dur="2000" fill="hold"/>
                                        <p:tgtEl>
                                          <p:spTgt spid="1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00" y="3800"/>
                                    </p:animMotion>
                                  </p:childTnLst>
                                </p:cTn>
                              </p:par>
                              <p:par>
                                <p:cTn id="56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22222E-6 L 0.06424 0.13889 " pathEditMode="relative" rAng="0" ptsTypes="AA">
                                      <p:cBhvr>
                                        <p:cTn id="561" dur="2000" fill="hold"/>
                                        <p:tgtEl>
                                          <p:spTgt spid="1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00" y="6900"/>
                                    </p:animMotion>
                                  </p:childTnLst>
                                </p:cTn>
                              </p:par>
                              <p:par>
                                <p:cTn id="5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4" dur="500"/>
                                        <p:tgtEl>
                                          <p:spTgt spid="1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7" dur="500"/>
                                        <p:tgtEl>
                                          <p:spTgt spid="1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8" fill="hold">
                      <p:stCondLst>
                        <p:cond delay="indefinite"/>
                      </p:stCondLst>
                      <p:childTnLst>
                        <p:par>
                          <p:cTn id="569" fill="hold">
                            <p:stCondLst>
                              <p:cond delay="0"/>
                            </p:stCondLst>
                            <p:childTnLst>
                              <p:par>
                                <p:cTn id="5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2" dur="500"/>
                                        <p:tgtEl>
                                          <p:spTgt spid="1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3" fill="hold">
                      <p:stCondLst>
                        <p:cond delay="indefinite"/>
                      </p:stCondLst>
                      <p:childTnLst>
                        <p:par>
                          <p:cTn id="574" fill="hold">
                            <p:stCondLst>
                              <p:cond delay="0"/>
                            </p:stCondLst>
                            <p:childTnLst>
                              <p:par>
                                <p:cTn id="5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7" dur="500"/>
                                        <p:tgtEl>
                                          <p:spTgt spid="1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8" fill="hold">
                      <p:stCondLst>
                        <p:cond delay="indefinite"/>
                      </p:stCondLst>
                      <p:childTnLst>
                        <p:par>
                          <p:cTn id="579" fill="hold">
                            <p:stCondLst>
                              <p:cond delay="0"/>
                            </p:stCondLst>
                            <p:childTnLst>
                              <p:par>
                                <p:cTn id="5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2" dur="500"/>
                                        <p:tgtEl>
                                          <p:spTgt spid="1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7" grpId="0" animBg="1"/>
      <p:bldP spid="57" grpId="1" animBg="1"/>
      <p:bldP spid="59" grpId="0" animBg="1"/>
      <p:bldP spid="59" grpId="1" animBg="1"/>
      <p:bldP spid="74" grpId="0" animBg="1"/>
      <p:bldP spid="74" grpId="1" animBg="1"/>
      <p:bldP spid="76" grpId="0" animBg="1"/>
      <p:bldP spid="76" grpId="1" animBg="1"/>
      <p:bldP spid="79" grpId="0" animBg="1"/>
      <p:bldP spid="79" grpId="1" animBg="1"/>
      <p:bldP spid="81" grpId="0" animBg="1"/>
      <p:bldP spid="8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Homework: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1219200"/>
          </a:xfrm>
        </p:spPr>
        <p:txBody>
          <a:bodyPr/>
          <a:lstStyle/>
          <a:p>
            <a:r>
              <a:rPr lang="en-CA" dirty="0" smtClean="0"/>
              <a:t>Assignment 7.3 online at BCMath.ca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1305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7e29489c09c3c63187c2677341ee6319b0e3d0"/>
  <p:tag name="ISPRING_SCORM_PASSING_SCORE" val="100.0000000000"/>
  <p:tag name="GENSWF_OUTPUT_FILE_NAME" val="m9pch73"/>
  <p:tag name="ISPRING_RESOURCE_PATHS_HASH_2" val="24d3efe55c25e6833c9d141f64fdd6416c7a8dc9"/>
  <p:tag name="ISPRING_ULTRA_SCORM_COURSE_ID" val="1A668DEC-99F2-4CFE-AD67-D625061067FF"/>
  <p:tag name="ISPRING_SCORM_RATE_SLIDES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LtVaUbO8+LqUwQAAA0QAAAdAAAAdW5pdmVyc2FsL2NvbW1vbl9tZXNzYWdlcy5sbmetV/9u2zYQ/r9A34EQUGADNrcd0KIYEgeyxNhCZMmV6DjZDwiMxNhEKDGVKLfZX3uaPdieZEdKbuykg6SkgG1YtO+74913H49HJ19ygbasrLgsjq23ozcWYkUqM16sj60lOf35g4UqRYuMClmwY6uQFjoZv3xxJGixrumawfeXLxA6yllVwWM11k/3z4hnx9ZikjjhfGEHl4kfTsNk4k2tsSPzW1rcIV+u5R/lD7+8//Dl7bv3Px69bi37AMVz2/cPoZBBevemB1BAotBPAA37SYAviDXWn8PswiXxvQBb4/bLMOtFhM+tsf7stFtGEQ5IEvueixMvToKQmFz4mGDXGl/KGm3oliEl0Zazz0htGFRS8ZKhSvDM/JBKWChq1uXMDee2FyQRjknkOcQLA2scy7K8+8nA0lptZAnuKpTxil4JlhmfwBnz+23JKnBNFXAKwUttOPxT5pQXo07Xkb3ygmlCwtCPExy4uxVrjIsMuSXVbgaiRHaMIwAoacXKJ9gmhmXGHNlCDEOYedOZD2+iQ5jx9UbAWw2NY4GhBgtWdFkBR3AE7IrjVRi5OmngClF0S6vqsyyzA37sF6oL2AucECjokD1wojF2wFBjDspRlixVXWBzHMf2FCeT8AKIDH0XDrEIz6DdzoZYXOIYWgTHXTaBfe5NbU143WI7/u/6K6WazuIO0TQFO52+LZd1BSs6pdAFptOqYV5i/HEJVfNs/xtd3ABCYk291nzLIIQy62YPaIqDXc2fj0vvt+TU9nzsJkAoN1wlxIiddkZBHgqpEBVC6g2AX5ptaZEydMVSWgPh7+BvGc/M33SxTSSfav4XoqqVlletKgUuvng1el5oHvFBTVe0LHr0+QOoA018vNm8rmCnSrH8VnXtYi8To+8SxXP3pbvufzfVpy7P3NED/0O3EzfCNPGg2ydc9rfAcBRp8YXTQ/S38oJTcLRo9A0E0CuuB/gMwhYgkOipGOeQ+YMQzqEiA+xXeBJ7ROeYXVVcdZ7ZplBNvb/NkRSGJMEUu+fJFbuW0P+C0W1zdIOEG+KMnuBsECH2JosDnW5RAgho3YwPEJLgOew/64G5nONdBht5PcjEStYiM3Im+I2RWKhNnbPHM8t1KXOzKmi166VG4U+eE0Wzuahxuhhw9sbYjpxZ4tiBg/W4q3tY9DQCLuuYfBInvj3R5kDqnKp0A+fKtayLrCdQM7G6+NQGsDalMaNluvn37396YjyIpFlF7eqvg0CgQ7Uu4a9gvwdSserPLhBiTw7tzEMfq3bC39n1HPiJB3T4LpM0bQ6tXOawNOr2C2xri2YTYjuzORAyNvyTdZl2jyn7CHM7OgNRMrOoNZ7T8gYUjUgpBqGYVGsCqmHe7y9ZtRK8YENsn3cm6A0Tb5HYrmtunNB8gqc3zVmawVydtldPAVfPvmDOzA5A8B7gsYyrgYDmjNnJCzR683zf5tvHR87Xp8pc3I9e793j/wNQSwMEFAACAAgAu1VpRiXfYoO9BAAAyxYAACcAAAB1bml2ZXJzYWwvZmxhc2hfcHVibGlzaGluZ19zZXR0aW5ncy54bWzNWN1uGjkUvucprFn1siFJk2waAREhg4LKX2GybbRaITNjGG889tT2QOnVPk0fbJ9kj3EgEAjxbEUU5YLgOec7P/b5/DGly+8JQxMiFRW87B0dHHqI8FBElI/L3m1Qf3/uIaUxjzATnJQ9Ljx0WSmU0mzIqIr7RGswVQhguLpIddmLtU4visXpdHpAVSrNU8EyDfjqIBRJMZVEEa6JLKYMz+BDz1KivEqhgFDJLrVElDGCaAQpcGqyw6zOsIq9ojUb4vB+LEXGo5pgQiI5Hpa9386r5m9hY6GuaUK4KU5VYNEs6wscRdTkg1mf/iAoJnQcQ+JHhycemtJIx2Xvw+GxwQH74ibOHN1WgQ1OTUA5XD8ESIjGEdbYfrURJRkRCX0lqqJlRgB0bW3FUpPverlgl6IZxwkNA3iCTK/K3nUw6Pl1v+e3a/7gtte0qTp7BI2g6Tv59JuNa3/Q7gR+f3ATtJq5nQL/a5DDKW9mzvDdnt/324HfG1w1Ojk93JN69PFb1UYzp88X/6rfCPJGaldbeV26N522m0+t0+pW23e5Uru56/q9ZqP9aRB0Os2g0X30mp/7lRNeKq4PSwmGSmRybSQWbNGNhRZPJkMRDWzFsByTQNQpzPAIM0U89HdKxp8zzKiembkGUrsnJK2qlIS6Z2a27Jk59B7hLCCkBsFWGOF0yQgfT9aqL9rwK5VtT7QElJdiPmuK8atnf3q2zP747Hx3+tvSLGGtcRgD8ekFb62uLKxGgq9RlvmOhoJFy4JIMiRRGydkhc/795TXwfLIQyM4RAxKrUqKmYeohtLDpbPKhkpTPb9B6quWCLDgpiKo1d9oRRhjCfWp1fWHrhvODit/toUm6i/bCLv0nKnPI3Qt8RRuMhfzLuEuZjewScxsFJFOSUiscliiKmMuxr3FwLkYt7C8JxIFQjAn++5iJFCDj4RT7gmmTnl/IUNFNXExvaJOoTuZZpQ7Ic6PjlOWImMRmokMMXpPkBYIOpIl8F9M0KqCQCMpkvkqqByNFKNwrCeUTEl06RLoDkIkGXiaMWZE2wjfMvoDDclISMAleAIHGNapsvgHuYBTrNQjKF7k+M7ew432tf/1nSkQRxMMmiYfOLAKSVK9D3wMtXMBIRgT0M0VCOhMiDMYFbM/EY3mZi5lOseO8WS+6WYj56Cw3RTysZjwIAT+ozwjroAh5khwNkM4hJFV5ghNqMgUrNjDYqHV/0rQuiLK56mOgaYhmIzcSOfw6PjDyenZ7+cfLw6K//7z8/1Opwfd0GXYRLPCobZToTp7PlHDL/g9ozrdvJ5ozxecnlWgzn5509yhRp09twg/Z9+nytTZcUOfvuC5Q6W+4LlDq2741oVMDFFFGydh+0+dB5W1qURKRaOQtgumua57i3qp71d7tRsEe3TbDPoXbtckgoaFMZDKyPxUd7qFbwPYDt8J3nTdSYb0/D+cAGEDnZjTLWy741TwJ0eZZmRDd0UyOKUAd/7YCgy49RlNQDJFr0bnv0Kuz43UPnl5b3z1KszxSz+1LO3siTkIlmEMh2hvB+/NM/M+2/uWOma/LV/urL3NWb4hWX9lap4klNME+mgE6PI9a+X05LBU3P6oUAC09RfQlcJ/UEsDBBQAAgAIALtVaUZISKwfsQIAAFEKAAAhAAAAdW5pdmVyc2FsL2ZsYXNoX3NraW5fc2V0dGluZ3MueG1slVbbbtswDH3fVwTZe9xd0wFqgDTNgALdWqxF32WbsYXIkiHJ6fL307WWEzv2QhSIyHNIihelSO4JW32YzVDGKRfPoBRhhTSaoJuR/GaeNkpxtsg4U8DUgnFRYTpfffxpPyixyDEWP4CYytnhDNowS/uZQvExvi2NDBEyXtWYHR94wRcpzvaF4A3LR1MrjzUIStheI69+LDfbwQCUSHWvoOrktL02Mo1SC5ASTErft0ZGWRSnQEOkK/uZyGlDXb79Ce1AJFGWtv5kZIhW4wK6Rb5eGxnGM+2925WlkcsEBX+Vhn75bGQQSvERRNf53VcjgwxeN/X/zEgteGEK2uVcbuI7h3Kc6/UzWV0ZGSWYC5lAo13w5bF3vYtA/mu898isq+D0ydT15EEwTU8prJRoACXh5Gyy5G+PjdL7AasdplIDYlULetJJP+FGBjddXYv7A2+E5bEvr2khr5w2FWxcwpG7rr7Fbza39q2Inb7rogwFHLwySrFVtsjfuq5nyEjZIp8pyeGR0eMZ/NTiOKHHt9h383L5tRUY1sfcW8MpWE2kB7O5MgrtFQFT8RxW0qTzQiowbUOJ1bmUkrOcEMMHUmBFOPtlcOnRXkai5MTgR61/sJAiikLfvNkc9Ssd98uex8fR/Si0d3PnmdJv+M0cK4WzstI/SnI+8zy9JNrNPOlnmFdSw0Hcsx2fyKmw2IN44ZxOjcK4gqlY7hZrAI2SqAAo6a8w8j76Ss+aKgWx1R0jEEamq3O4khQl1X/qlcAb5MHoGzZgdVRVan8ME/oOjzR+AACLrAwT6w7OUjVUEQoHCHsfKeyVh+6GpJ7QoWFbqwfYqXjcvOZkHqMVasfRvxLtnMR+uoYewqtOq5/hLOMjr3Aq7cU6Sz/2JoeXzIxeDHIKP0wd19p+XkKtNP9K/gNQSwMEFAACAAgAu1VpRkFYdiORBAAA3BUAACYAAAB1bml2ZXJzYWwvaHRtbF9wdWJsaXNoaW5nX3NldHRpbmdzLnhtbM1Y3XLiNhS+5yk07uzlQpJN0iwDZAhxBmb5KzjdzXQ6jLAFViNLriTDsld9mj5Yn6RHKBAIhMjtJu3kgnB8vu/8WOf4w5XLrwlDMyIVFbzqHRePPER4KCLKp1XvNrh5f+EhpTGPMBOcVD0uPHRZK1TSbMyoiodEa3BVCGi4Kqe66sVap+VSaT6fF6lKpbkqWKaBXxVDkZRSSRThmshSyvACPvQiJcqrFQoIVaypI6KMEUQjSIFTkx1mTZ0wr2S9xji8n0qR8aghmJBITsdV74eLuvlb+Vima5oQbmpTNTAasy7jKKImHcyG9BtBMaHTGPI+Pjr10JxGOq56H45ODA/4l3Z5luy2CGx4GgKq4fohQEI0jrDG9quNKMmESGgrUTUtMwKkW7YNT02+6rXBmqIFxwkNA7iCTKuq3nUwGvg3/sDvNvzR7aBtU3VGBK2g7Tthhu3WtT/q9gJ/OGoGnXZuUOB/CXKA8mbmTN8f+EO/G/iD0VWrlxPhntQjxu/UW+2cmM/+1bAV5I3UrXfyQvrNXtcN0+h1+vXuXa7Umnd9f9BudT+Ngl6vHbT6j6jlud844ZXS9rBUYKhEJrdGYrUs+rHQ4slkKKJhWTEspyQQNxRmeIKZIh76LSXTnzLMqF6YuYaddk9IWlcpCfXAzGzVM3PoPdJZQkgNgm1shLP1Rvh4ulV9yYbfqGx/ohXYeCnmi7aYvnn2Z+fr7E/OLw6nvy/NCtYahzEsPr3aW5uWlddE8K2VZb6jsWDRuqAJnBIGtdQlxcxDVENt4fqqNh3QN5TB+THY4+KE653iwhhLyFht2h/6aLZwWPulKzRRv9rSrOk5V59H6FriOTyaXNz7hLu4NaHtzLSeSKckJFY5PFGdMRfnwWqEXJw7WN4TiQIhmJN/f3XIUYtPhFPuCaZOeX8mY0U1cXG9ok6he5lmlDsxLo+OU5YiYxFaiAwxek+QFgg6kiXwX0zQpiZAEymSpZVhpZFiNCJoRsmcRJcuge4gRJIB0gwmI9pG+D2j39CYTIQEXoJncIDBTpXlL+YiTrFSj6R4leM7+2Rtda/9L+9MgTiaYVAp+chhT5Ak1a/Bj6F2LiAEYwK6uUEBnQlxBqNi7k9Eo6WbS5nOsWM8W950cyOXpHC7KeRjOeFCCPuL8oy4EoaYI8HZAuEQRlaZIzSjIlNgsYfFUqt/lKCFIsqXqU5BR0MwGbktnaPjkw+nZ+c/XnwsF0t//fHn+4OgByXQZ9hEs1KgcVBzOiOf6NsXcM/oSDfUEzX5AuhZTemMy5vmAX3pjNwj5ZyxT7WmM3BHcb6APKA7X0AeUJ872BshE7Ooop2TsP/Hy4Nu2lUilZLRLfsl0FKpvY0CGvr1QaOJoOu37WBYdnvwIWhBGMOamJif007P1dsAGuw70Zs+OgmLgf+zEyHcEqdd6Ba223Mq+JOj8DJCoL8hApxSgKf41EoGeI4zmoAIit5sQf+bdfnckLzmpn21DfQmu+DwzyG7Kb7XLiBYhjEci1c7Sv/99vyuDfs/9cB+W78k2Xorsn7TsP3qsQD27TeytcLfUEsDBBQAAgAIALtVaUaSRrCZqQEAAEMGAAAfAAAAdW5pdmVyc2FsL2h0bWxfc2tpbl9zZXR0aW5ncy5qc42UTU/DMAyG7/sVVbiiaXwOuE0wJCQOSOyGOGSd11VL4ypJC2Paf6fOvpo0YcSXxHnyOnYUr3tJM1jKkodkbed2/eaurQ/IZ1QF565fRPwF+ZkW+QwmeQEil8A8pN4fPbg3RyIkzKQVna7eSVa39BjSzpwL3cbLgIQK+HTocB0AvwK+79DhHye1XVrblFp1nlbGoOynKA1I05eoCm4ZdvZsRztDD8Ya1Al0zlNwRId2xMij4s2QrM2lWJRcrl4xw/6Up8tMYSVnsfiLVQmqefHlFhjcDx/HjpzItXkxUPiBx3dkcbJUoDXs4t6OyYKw4FMQLd2BHX+gjnA3IY+uc52bPT26IGvTJc+gU6W7EZmLyUarU80hWZcz8G22xNUlmUMIvgLVkXq6JnNALKvyHw9YKsyoIh20W/MDKpDPcpntQg/IghxdlmRj1Tsmaq//xJwvhN4XWoR+XxFrHaF/7/nMQdCJq724r6G40Zblg/FuFe1Czm2M30ho/ZEwbgxPF0XTH5rmSDUH3cxBvcg5kqPgaglqgijsvkQDdoKVsQ06+fSzOXGf3uYXUEsDBBQAAgAIALtVaUYa2uo7qgAAAB8BAAAaAAAAdW5pdmVyc2FsL2kxOG5fcHJlc2V0cy54bWydjzEPwiAQhXd+BbldsFvTAN1M3Bx0NhVRSejRcNT684XUGGeHS+5d3vdeTvWvMfCnS+QjamjEFrhDG68e7xpOx92mBU55wOsQIjoNGIH3hinftHhIjlwmXiKQNDxynjopl2URnqZUEiiGOZdgEjaOsswYUVZSTisKK9v5v+jPDQxjnKvL7EPeoyl7UauFU7IaKnN2KDzeIshqUPLrrsrOlEtFEUr+PGbYG1BLAwQUAAIACAC7VWlG9YvaeWYAAABoAAAAHAAAAHVuaXZlcnNhbC9sb2NhbF9zZXR0aW5ncy54bWyzsa/IzVEoSy0qzszPs1Uy1DNQUkjNS85PycxLt1UKDXHTtVBSKC5JzEtJzMnPS7VVystXUrC347LJyU9OzAlOLSkBKixWKMhJrEwtCknNBTJKUv0Sc4EqnZx9E0sy9JITlfTtuABQSwMEFAACAAgAMwOBRM6CCTfsAgAAiAgAABQAAAB1bml2ZXJzYWwvcGxheWVyLnhtbK1VTW/bMAw9p8D+g6F7raRd1zSQW3QFih3WoUDWbbdAtRlbi215klw3/fWj/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+5UBCUn9/aFpkvSBWw7bgyT1cXPh7g2y33jVT7G4RhF9UKuq1obiWaW4JaDreNvu4oSHPbLXCTK2hKNWNPIgD5hSvFbVtcGpUDoyNjjaVDMKPVlWuROkFYZJL47B+0sX4jaX7q15QpAf9DmE9I1NZEpAE83wr0MZBgTQ1gsa3NNVns2phdTjp/THp9PTBVOdai4EUcw1UIOIYBN5x2dnoICoprdPFzNcL2Dg6CIxFGMT5mkmF8epAm4Wo3ydA7OAiOpb+bgLbmtox0XMdRM7UdxOjEOmF+ro1MxEvZnoM9Y1ZlH742cs3RdSbag/P5H6M4iNEM5pZMrC771ttXzeG9nVOjO59NVlkG3YrzACbPKq9mFvJs5BPAluexuenn1OzDHnSU89R0THN9x36XxVq8gFOIwP7pFqe2JhHYnvHIh+VpjwH1xO0yCF+apiIyWktSqXlIOYa1eRJQVJhqVj6i6qGSeRqMtHGz7uegY9xV1wq4E8MWM12cYPPJzCPv8aW+y8XZRXeV88VFgy3zuq8CV7m8YVXXCXedQet+bS/C6pnH199QSwMEFAACAAgAu1VpRpgJyTKOCgAAFFoAACkAAAB1bml2ZXJzYWwvc2tpbl9jdXN0b21pemF0aW9uX3NldHRpbmdzLnhtbO1c627juhH+f56CcHCAFiji+63wqtCFTox1bB9Lm+xpURiMzcRCZMmVaO/mwD/6NH2wPkmHlBRLiqxI2XR7spWFBBE535AcDmdIfusdeA+mre485mzM3wgzHVunjJn2vSf9hNBg6ViOO3OpR5koiBchm2zoh4rnWMStII8Re0Xc1YfKHbE8WvHlQwQyoeJ2x5hjny8dm1GbnduOuyFWBe2JtQM9ag2eSvVlnLOn7hNqKD5ZsDuypMm2hm25L9deRMVaagx7DUVOxSydzZbYj2Pn3jm/JcuHe9fZ2as8fVw/bqlrmfbDsZmO3DshbJkeGzG6SemcNsTasJEDtYWp8+ixb325rXT62UCL3FIr3l5L408eWLLBDGMkkHvTM1kE2e306v16KnJL7mma5Zu1dqejnIDY0EYKpt+qD5v9DAyjX9nREI12vX1C2iKP1E1rAmtaWzkxEme726Y6kTzsDdvpGNe551ZOg3VrHbk9zIZZDlnBmj92rzHsDtVsDB8cb+5o6k6/oaY3FDdYzHMG1UhAETGnmgw6vqIb0145X0b2nRMAw3ij8lpPqiHfsVCvK/e0Hry1lFYDdVu4gXtIw20V6vpNrd9UoU5r1NVBNaHC1+vSJQSZdK2Daqz2OWBke9RlI3tFv0rNuHS0Kj6CCxfMD3Ke1Gnx5xC2ehCmaqFWvd1t40NDbjabHaS2tbpWO3S7/a5cR7jWateaB6XXaDaaqN5u1/udQ73baDfhbdjvgJYW7ndQq9tqNbRDAzcAjWRZ0Rrqodvs1+sytIZ7ffUwHCrdWg3V6/VmSzu0O82hUkMg3QQdcrPHDdjUmkqzc5AVud5roqE6VIatA9ZwR22jXgN3arVDS1GatdrRuMfRRc11LM09nNCcLyhMnYLU2qO3xZ1rsNy5LggbdANezmiQ5xT1irD1+ZL4vgtSPG2GQk/5MVb6tBi4CknnmXJQFX/HVkk06ebMmtJZTSTMYAR5kCKAS2e+b+XARRMnwETKzAsL2vJzZhboROrM081j7oSGRNbMkk5JntKZnzbzw8JkJp35eTMXMpI+pTM//BXAHZt82SInEqh05qfOLGgyg0pnfu7MxiRSKJhFJM+XQSIlgDVE9swUf5ZEpTM/fWaiklkUrCfyZyYoJY2C6UQCzYUL8yj0UGTQXKCnRAoWFyk0CxWaLc2JgtdkLBlsoBWY3GhwCYqEypmyUKdXM3ny62I8vZgulNFFRVL9VYn4svxDo9P7Wm93/jioBricmvQreTyO60JCWbuWT9fEmE/HC1CIx4sJ/mxUJP67MHT6yRiPJrgiBX8UVjCb4+uKxH/ngX6az/HEWOjjkYYXI30xmRrCLmNsYK0i/ers0JrsKWIO2pv0C2JriiA8my5FnmWuRAUP2aa9ozna0+byzWhysTCm07G+wBMtLKlI2F4hzSVfwB2KK5rLOp6DDpdAxnwdfCHmX2hAsmUVVnI5urgcw4/BO3Jp3q8t+GGv6M0MT2D+qJ0DeIV1Xb7AC2X6GWYOPG5aEDT9CI72sSDoV6yDZ2A9B2wiX48uZGM0nXDnmmPdmI/UJ89aEhs5tvWIyHIJOATZY286Ow9KuLPRle9jXuGGdPzLJ3DrkTxOcWFfJzJt4cz35p5CL9xVrpmCZaVijc/VL59Gf10M5dEYawuYPG16szDEquftEVgetsMQsSyHDwOaJqs9sZcU3dIl2YGLPYLYylwJsS2BwfPO/GNn/oYIC5bWz8GqnGj488/n39y7kTGGsHJDXDvfEktoi0WG50PewFYSug75fMteGkvEHudv1ZE3GN1M1vWTQ8szR98+rkQXXjEoHfwezyExQjhQTKcQCF+Bx0AM3BDTKgQcTYbQnDgGw+7dRfxwUkjBZBromDjoG9Rcw1zEOnINc1RMxQ1W9JHBrU5v+YY0B1jMnu8H6b7Djw0WhbPZk//c0jsHYoRFyR5mFspNz3eo89e1V9RRwkjM42U0tAeKJtCte3HDiqBjlrnhO/N8aj9d4dCafjiOmeTG2VkrEfss80GEZJiq3ca3zNafNr/dO9fZiFKLeOFi85PCX76xI/4Q5367s0ibOfTqWJ6rlwtVnqiY7xb5Urfy48DNec/Ghr4YywrXAP6+IWy5hoR0x/fw+XX5uz0ND2XQF5hXp8Rdrv/9z3/lV5Poj1+KgtI/F9UDq5jHMfyk728Th1Hv7zn0GLISh4qXnMBgsxxC8++dhTcEtpQNQ1Yvr8BhdOEfzs5d5tp8RJVcyfOPEEbEVq4iXRH3AcKQ4ThWUUVi+NxBWOE+HM8QO2aZNi0I/+a4zgdvjGYLWdPE4QoWimUuH/z0uEIEBfcoyIJTVgF96qU8gUCVUElXJiuuU6SKMCbAuvTfj6tyn5o5ngqOJ1Y4ETs7FjsA28x1rBm/Onh+VwYC/Kbj1qISc/mZKXyLSnhr50swd5IgqAbVaFFSdAZ9mPFdZaAyXpaUnlM4Y60iokFBUu7asSBCqv5oIuLx8iRKVRVxsxbt91PZs47Dhj+oivT8WJiUn9Cv7Jl8pDApr/O0MYUTxjNQsiaKDG87FOJGy/PMHMhQm0BhaN/wLS7DezDmt15epEtBQVxy46yoJLKfYW5osJh5WbTD1RM9HthPefyKY24f9eA8lag4Om8123sHzGQWPe3aYhywAKOzL97T/D+QSVsA/u1s0hh+KWKPW/qhAmcNslxv+D15BQU6PlS4OY+0ThpuG0YzHswKITcimItYXghn8xAeQfiUcybE8Vd6NmhQfWamQTVrggaB2tPzZ+82t9TF4AImDX0zXhaVXoe3HNdiYxaHnaiM4tkaVNtw2AgxkYKYV4ltTbhU/Jdo/WZnMdOiexqGqUhBxDTZox94sDSyPVtmY3rHor4dlBReAkGcOzpiVDpecRImzjapOL+mWMph5NYTo08JVWHeOcaqlEwUhmju7NHo7LDErFdTmgLZU9YfVKMZFgJUCmeVSWRd+AoXOiMuHGMW+g5OM4uZuKpfhJA3I7pyE1ZvQ3QprXY/m5NIIbr6SqvRanwHoqvW76q4W5jowj3+vIbo6mD+FCe6auLzvYkuuc6fYkRXT+ZPQaJr2OVPbqKryfnsRlGiy+f/ixJdL1ovneh6eaJTiC6txp+iRNfLs1QSXSXRlaR0plfyaBK9Z6tIuuO6j38SmsmOrcF51sRDK9MTRwTRrH8ZmLgK47tCfkG4cjbEtM9Lmu1702z+ZQi/m7+ZzjVuQ34ZQgQn8MVxVzGn2Ra7URxN1Cm4pmpE9BtcTajb5FTVElyHLllJCZaUYEkJlpRgSQmWlGBJCZaUYEkJ/lcoQXCTN9m4Ez/tbRx+S31espElG/nu2cjMK+DXk5GRW+xcbGRE/h3TkZE+/b/ykYxuSzqypCPfIx0Z+lTJR0ZZx1jgfImOzFhyefjI7H8a87slJJ++m/deSceu+BQkHdtd/pSkY0k6lqTjeyUdfypZx5J1LFnHknUsWceSdXynPOH/gNIrCbgfnoAr2bOSPSvZs5I9K9mzkj37/t/lK0qflV/mK7/M98bs2ekF8EOTZy8jnnNnzzG/V+osmPhi3FkA+qG+yxdZ2D/GV/kKUGcR0e/AnSXLAAr6Tv7Hz/8BUEsDBBQAAgAIALxVaUaKmlIXtiUAAIUyAAAXAAAAdW5pdmVyc2FsL3VuaXZlcnNhbC5wbmfte2lUU9fbb7RaxblYVERA64AyKihhRrStZVaZZ/lDiAwBwhTCFESLbWVQEQIECGiBQpiRAEkgKpUAIYQKYTCESMMckgAhhEBC3lBp17vW/XLf++Gude/qh6ycs5+9n+H3/Pbezz45+fm23a2D+07uAwAABy1/+PYuAPAFDgDY6bb3S1nL41eWAtnXjsi7t24AavpOzcludoEtbC0AgPrM/WLf3bJ7ufAf3CIBAOXHW58dmVNLIABA96TltxaOsd4chseTkDm3PYsJZQnJCclvxlI9Y6e+1CGMPEvuOfHTkZ2d+/P2Kg5+dcUi9w407Y7Jo12v7hd4fvsN6tMD/8xd3yvfLDjxTbd/xEUJbFWvvXG6mmsUAzNlC99kVkabOVZzBbUwWiUs5Jjgoar4Hr+Nl8jrgRE3vGQ+tSDV8UnSDSZTPHvLPO55EBAFfBgat69ZJvJ8OeyDSOR3qG4uqjPbFaOYsaz0uS6ZIFxOPmbgp3iFqIFeYyU5WYO2ZY1j+z5c44Mt4c/jz4JzwV/ILj/Jy+FgF4czieJl8oCvp34tRNWbLBnxAbxJPD07XuJpvCmiIpKM0sjTTZyO4FbVjf2AlsMZh3CiSTO1a1NsH+l6lMk4t0DtUS1huYcWfFTZJytkwIweTdeymUmANDLyhCGo+VjPVaJlm0tAx6Fn0SMB+pvadm0ZeKOZ4FYISsU0LqqexCndxYCq+rxb3wnYMDSaTVrwU6UTNhi8cZPYxU89+HFBDcWYKeqjbIwL2+fWxMTIoiPta38+QR33jp2YXzqKXvt9GojgA4GIZTVEhEIymMXMkW7ypOMJS098Cg7RSUwJg+mVd1BJwjeX8mmrYPPeVDTZ0IfeC6NfyfG73JEjCXvOMpD5dwdxOCixkzu6hjcQGHHnC2pBEoln6seFcq8c+PEN1oWZMZ9Re9W1N3tqxh1eeWXy7BHrAy47gFRSYgE8jbUDgOSds4DBG7KznhUQGN+xyecNYf3KQsTOgBSe9sRiQYNd+d5C/JeMRxtG9W22M4dwhu0REWZf/rpAXy8OPIU43shac7RT+KavNWNYNpCyKeq6ZbacsykbsXGiv6+VKB/RGNYplJDMN5cwkjoyMxtK5OIydySTo3KKlXhwavz4Ajrr5wLHF0uPzqldoplTMQi7j3qSCNcy5XIq38iy1w+nl6QVTxezH136oOusZif63Zwxh4Z2Hq10wFOKlQIZVYnCVmoiVx1QZvzgCj3vdi63axGKO5kjyeov2FRwt97d8/okmJB/IbNJ9Sh2AFewOWfH5hpkBkH7CC+nnyW9ujIb4PVq+o5W5xwSBMrLcxnCYw0bMlgm9nNjFkAe9ZQfq717A++Oz2ENbRDGjzYdnm8zUyHBqz8QvakQUs9CLCrvx3oICebfytINNs9gj0wZUFb9Jfwd71vSoPhmDmZBukBfIZuRY5vs/3OAqrzqMp3HKayOx2qRbhaB8ew2D4YgiZpUw7qw8XJIj8p35bV9dIFX+V3oFIJSCyPNdwJIhpb9FHNpweUXBa6Tj17aHYn4z7OslJPeHRENz3zJm3kXqCTRUN2Sf3OOj9oluI21yzoov+rWJNxuRVdTTRdeJAKJFHOm/AkFr39FpJYjpoFFyeiPkD2MR50hHgep59vknijqlNTt9MXxTXYAJy77XqEOmA84Pe01yAOv3+okm/XywejE1aAieBEoAGfjwO/ip6ECgwi9QH5vXZXLQXLDQNjVLxm9tUOmrABcb20qjb+PMlcjyKVsfB16dta5rnoTjgD7uNT1bv6WlBdg4rxswhMQeHomjGeS59D5xOek0frnvmSWliQgwALIL1Bmus2k+ZDJfrtz3Ul2pECIw5A53fHtJbojeQxbqxsy1gz3Uv8dRDChms03EBvQDdxGXzdvzhMo0wlW5nVICT38+hp6nfhM4k0mcF0BAC46K+kWMNPQskvueuFPtJ+DC/2/Kzw1bBmyns63gRXGvjBy2yIe+9tzmSw5zxwHtYxn0ZawG8ITBL1MTR22J9vIDqYtY74c6tUKZmjERJWogQp3LQHK7zu7cWbAebZ6aWDZXRKcf8UAvHktFKcnjfPuaBDbOAyAvfPA04Uif9G1zFJQP2XlWsgYFuo6bZoBG9DNgCpZAOnPj/LmXXhzRjG6JjzRySK/V6lTpuglfsJCn7hTMB5T5T+yHEsv69RhGeUsrdWwWv3HQm4dpMaU+jxmvcZeojYyBPmTcA4fsqFOJfnCOR+IZZjhGvJmD1aLqQQas2/iBY20EDt9Wfx8fQZL94MXaSSatBMQLi0Qf5gCkb8tvDg56evoq5ZpCO+Su7kOxk11fz8YkUMm808CM/OwqRBjue5YuRH4KZCr3W9HBxv75HoUvu6bGLOAHYi2Jk8oPLoVaEupw31t6Hvt7VVGnj6DHNhA1NWkBo/P9YnZ8IPW/VVK36Wrzzo/LVR8DM6HenwwVXJm385hw62av4riE9w5y0UUv1TahhkdeazcCDtvQK4bhTqS5kassrkQkpUKbLRzCmpQg6gQuNW4DEZ0+nplDEBRy3Gg+GWjIX2f5trlhLFmgVHmfNNCHTGiKoAB7lhGqPEGTKgxmWR7GKcWOrJGWGVFIMrxqaVSrN8OQAuib1mZIear2tfN7/p18tdzakcMoRVH07t+jp3ODsxRu2poiQFNwQX2sMKQSWiBj918J+DFVECem53dBQwiByny/1j/Y1CB0HCsvBjVb4QdCXBdtVYh5TB3ddmgLrsjFZFpyKWzLEdpFDUltLP2speuNGHkypejedC1iK3wcyCnPF43JLLiij5AdjMIPpEmg0vPfaP/UwQhxyeK+ytSafUvZvxgndV12Zv0jGwTH5Uw+qAuOZoEg1ANNFkBhk0Z8PEpg2pIJTfEZRWxGRCQN8zBmKgKIWVKTGaeGe+B9oYGCYqFGvJCIlfvtNk3QlirZfjV4bUiZfRwko2wJeyDV0eN8TFA8saMpmzlv/E8C1tQUGqsts8Q+tsbB9Z3dufUYyf9z/q2lnX/bFPWzc8vWx/+uTv2T/k8M34VVM+LcnaAZnmvs3sd5Dqk1TFgTr+GDS38mLgPJ1cgMB1esb/YW/q74c82P1Rbvzh6WqMgQLyAWaklZ+gl4djRaVEu/ZRF3O+G1MaCXh3WoJE/4UpXX1oHkv6cO1q3Qi7tmcvQ1GB7DRRuoRNya7xR4ZBelV1vZIPPg0vLhFStTHq9MWvatZvdyHHtjiWzICj36fv0pUJQBhkD6bralNFEUZZRhIhcQIX4aEXS23vqTGoTn0MbaoOYU9eqWI2yyaHvj19u79J9uUkcNBjFxoUFENJ8NgxY36Wm85hxmc7SfBdcsCtnY7QeABgzv7WHIe6ozfoRJC04IltRvdmTZ9X2yDlc8xZkLk1qDPiPndS3y8pC1iO01DKjd7pitYBsF/4J+6t6mfPowAaVawuDffAbuZC2UBk1B97lczKvAIbMMna9DxJR/N4FCuw1wtbB7ax2O+EJd9LTfN88fX7Xz/4U41rWctOp9L9wgXQEJbI8zwD7RB8D6A2btEJWySpMNmcM6V6k221SPU1JYyhrXQuvJ53vY2H9Slf50Z2BPS2hd9iqcG/J0XPzAqXhK+QaqLbIQLm5YjDYdWMVl5jtF3AKJqbn+l7zRkoURjcJOkEenZw02X5Qe9uDnUVaqDXJ2EKjzFgS7C1wd4SVYSQGq3tka+mrh9qPjYVyZ2CkYPrj4Qjz1eOAcNW9OFiXnK+PN92MkLNRT5Rx63p/2027vRvLH1cnmsYyJbsBY3tSuMpxEsEwU5xxoi0WsrHoziVt7gRwv7A4DgAkO+/aqhvdv4raAQDc/65fVtgWK/x3AZwkFVOlIe3iKR1ZEXh9f4q2rLV6r6xUBrz+ZnYnAND/S/F+mUDjf1vQ3+NCXKdREJsziND2pfSwkIia/Z5lw97xnHnXzY/D7fqmQ7Vnt/p9f6PmbqWPZIMo3VjJZX4v8604PSyR7WFv9yT7buH8HvO1t3+3Hyx1ZMaJppDlJEmazOp1JT/TuJX7/EEHe1tQ7t35pMGFE+kzaMRm9wlzbVl0yU4nMSnch3sO69ubS1Y8TJLEa92uVhX4mqkl0eLEza34e1wVopBqZKuKDS96htfnMdb9TvO61jJ7yW9dU2ruIt22QjvQKR+VjeuVlwF47/IQprY9LvplQVZA6eDUINbPRdb5XvaLu4nW/+9fyBAW0FyAVFPh2PRcOTpp4LG5eILCImWi00pwSBnqb9QrvAWcMEQ8f5SatKo+aCYYdPAAnaIRt5jkbCn47fUHM36vHkrYLmwbuId/sST/ixNvCzfX89Gt2cXrFfaJQfzFiY7A3LZua522FX+7ymA5GW2qnuMIVtdt2RxNAvcsc9ip7bM/gyDHUE2BmE8NUzGJvXyw+nGEKOJvdUQNYLoVma35a9EN7UTn7QAGJZgxV3Xz/a/Z6aUZz479h9b82TFGZiV6t9FK513SCYSL8I9Xt1yQlhiV8zIK1lnNh2q8jUDLxI81iUEEGyPie5SvKLQOkJC3LV/VeHCFmW4qSC8Nfd5vFHzFrqvGCrMcsXZ3+tn1AkCB8fVMrXfzSdmf4aFjHr2LHHcNulBytQTHrSmIzk1HJntE32c3ABKkVp+dhGtUN7fWD0Kw4xd+KxPEePQX7B71LPPMDkR2ZJ4BML0+I2KUSEsvlVcBv+V5NhDqQTEe52OpZbW8T6HBAtOmR9KqyJ3hQ8bML5zLtf6i7t1yzGvHsmsr+mGa2XW5n3DU9JcNRY3w8+HOjFXh41t+ALtZ58fbOWSpVzeLDi0sXLCfeWH9IFPuQaPA9k3Vx6H5+OMNNdows6rPqCk7y+WVb2qzbeW/JSlZKzvQuTWeE3APDM/LcsRpY1uXRH3Hor5HWBiufrAku87EwzvHKRqJ1KG2pMGln1PVFH8+ZHxIGMbuvFt+v43hTHf/NTgv0LToIFGDBfuJFvoZ5iChkbC0J9CCIZRlydH9BzD7WTKqJ643lalgAftHUyF7JiWjrX7wyjW8CVyUOLJrXLxinxIwJNDXYaiIRCWSbR5wo3uK43u2nSaQYSl6djvjdn+KRJS7cHy25jTm15haP0TEjCcwx6gM61VkMv4iiGlFDm73kaX08B67r5L1DjchPmfiY9shSV+QtsBUKGNVhZt19A3RJQ16EaDAeSHh3lMQN9KvNq12VedzGjactP8o3F1f+qiFTpD52cQBRg9Ix5x2GFQTA78bj4G3KN1Rdv7swSoGUlI3NpVeeqj6EcWNPe/1+mWAVw77q+avcMY52+gGH9vHV/5g/RduSUZz2OZL1fhGQThpqmObTJtNWl+Pl6NsOB70ndMQH90C3mLf0M1/TNTu+uh2ggyL0GkNgN1q5+CV1VyZAqMo9c/OPnbi/ko44F/e7rAEGcYODdIJIbExeuowTzPC3xSg35g4z7w6d4pYgQ+juGczoKLF7RnoCsEbh3NxCd1NnJmshrbmO40gPGt5YnvWLH48tk9HxCXTk8zm9N+VGWuj27dVeovaxtwu41esIbz5Mkf6arnR38Zc6EkOwufBMTd/M4BZN/23IS4iyxKQwRNrwpg+s4MRk1VtINSnaO+GkaZY2zBAo1W5jgkh598EJILpV4xg/YUS/yxjbVWXzzhk1Lpdf0LHOSydyU4uOmK4YcbthYi/Xwxp5bYkeG7Pt3bust37DefQtdec0D+Gu89TZqogWqz/3gErKQt1j+PdPP/tNP73RiUw49xAgfFkmfx9MNmFtL0ADAxieS1mW9vNiWYPOWbgnfEYN4Hth3nUEJO+Baz9tjJbSPAzG+t5iHNK9A3hmepmuZzANlMhdS8lKEYYJOu3HXphTQAwBpeOMqBRd3Li/CruDOm8XatxL8IEEBnsDDJpexYO0BaW6QbDthWH2uodz7nKCAGiuBfzWBSCdvXfirAMQwPfFUcnGeN/FegPnEtjvi/tBtJCEmU5XdvO6cd8rxQlUir5dWgoSmgbEbiMVbKeej61qwd/gChDov3vblanC3/E3mwPi+tNL41onqqybifiq9jcroLLhaCAxDANAHXVzR1NW9omw+vsI4b7y/BfNstWiTPm+19MTTdMQyauVuPk6hsDwyL6ACYboZE55Rnbc6i8FuK7jOMVBIyUnFnBMQm2p01XjNvwP5ymiI/2NR5sPDaJCoqxXD2j9Wmes21hJds6A/lWKwdYarXXtthYttQPS6YhlHh9TmspCD4MKBBEkab42zniD2IX8xeRgLgu6s7zR8poMKbMRpfNiM1sb8PRG1Tau/jCKwCw6X/o5z8ONyVhGNuLCly9JOLYp0PPwmNrjvU9mvZc9ZyIj1Fc8rpdfumz3zMVns+N94fjrZ4Ev5vBWmdRvdxCm3aW717V93gw0IOxc/hMxj6Xx55FBdZZzQzX+XbHneHuuRiFtafG3/qo8Z3+UYWBAN3drW7bhJtMZrwXVlQqGFhce2Ba/QYfIr3IYjppxJC2czFutUg/NhthuXjyhhfjAMb9wdFkcPWbOSIvHTso2EZHnF2MTHaRX3+BS/88SlZM/d+/iM7/q7xASxbAQKq5VJxtIl1tJkr876N7YmTF3KwlEsfbdnjNai1+vqL8r+INZSGc6HiMAhfBp7tPJFZi73h9vz2Haj4EoZ5ufLDWMZ3js6z2h62r7YKpWwgb/l4TnKpbG+PEa0tOn2ynIphbRYkLq1NWE46fyllcG4ukQszEE4eJhpr86iW+K9Ki3FjrPSshyFUlWOWal1dAQXg+dOCDZ4dGXUASeWjG/THI63hUo9gGqI0QA07TXemO7DtsoaykmafMfUO+Q/pncy3RKeGUWQFscqtu5592mdClki6juL2NKeFFLi1VT3OPFPaYyJ92UCwvKpdX0bgc4FpW/cntra7TGULQqKnzdLPWbICXLmFIiwXCO7iFFg0vByc2VIWAc1z4lKQfYM1Di/iLnzlCop240Oz0bkz3gNqiU3/vit+ToJ3MExdI3CtVZbq8fVlOcr/MEQ/gWHEBBe5J6vzcH2dAIBUWLj1b5ORqT9Nt0M6baRln1fWGtRKimK99aJRt8Fusbit9wXINrLCJ7TUg9+vbNR/IhLdX49/50gzQmhoPrlWXtD5qdXd1yEtqPcSKA8e+A+3uD7L1HorwIp2ccXFio+Y6BXa0OuhGZQAb8/fGSHJJmdI84XyxCmA01PAd7EAc+RMwBpxfD7pKPRrk4Pa9OxSjW/XuP2U+X5Ku5AZI9BK1j9eIKEGtNX5awg7ZAMLXhixaXRV/5GXhh5fx+duUSnD6yea+htyTVs9W7Snbn6ouI5MUnZFs7Q6/ojC2nUGVaChBfSyDGVzt+6xnZXg3wzEVbEo63VaVlsU50Xzt7pwPWz+mXNeu2qcI7Lqbsa+tiSu6d5rl3awS1Pw3aa3u2xpY33uyi7EvoeJR86P2k95ngNkzfsFgmYW+1wryjQSomWL5UIk77KhNo4qifgbK/UtmWtZcDab37IBWaUNBCAzCOhHnkIdIR88olt+IuMFpkep6Km/XIdqYzvDY+XyvGwmVPUaZbK/qFr8jzuXboCGdZvbi5ApbXxtqVc7s+yOwhCJm6y68Xh2aGplP2E5Xg7rFymB1sUIUVVI48oixD9eOiDf+LLOqaN/uxNXQet3qRvNycY+xvzNa5ECxVt7eGrntEV/8tg/XesaRATfoZL62je1VfhLsyn1q4t2ZwKhDVSZ9ALuxCl++4tYV9OAyYFY1aEOrdFYFXuOzizAPudroctYoj1SGTwpSY0KUv/Avw6AP9CTohjb9GjBSA7tdM3WhSltDAs4+Uugbza/UBA64tNTwWJV4rX9UvFIIOXoISYxGcfelyeX47bVrqcr5hOt2cOrE3C7IGYLibByqaxUi9Di6sxd+Dw3Oo6wEcpSDCXecd0/sG58P3Z7xDKd3n0b24apWqOe75J4+gx511Rh0tg6r3Bm8Dhpbmomfl2c96tsng2rAyzdKMUovcTqLXH40lu/6FofDTOnnlOifSVQco3G2qy88ZteHR31u55Mv+Ds/CdrN2MUMmqLwryxciA0oOBl2oF/BWaO4L0imx3uoJCUmulwXnYZOckO+tgGPtPTWO7kxbLcPN3grzLzmXucuGUE/uVrAFM9pXFS7H+BNq8yHqy04g3BpSiyTTvcvGSDZZVZ0d0NOdZPbTNAlOxABYuHNsPtHS/CCLHybC5e1b/rvXND9KcNCN5MlDNd4MVTaGR0Y6UgEUaaJB94rRB2tGnhu7IwFKUYh+Y7NHtuJrpH3JjkPO97gYvHndXSc7H6rguqFHCAppPFz6/InFInuccgd+k0HSt2QV3oz3hqx6z2FBzDHphw7u00GGdtbJ776Uce+QrlUOZTc40BlLYXQAXlUeN6iG/MPL+zIkBCml5lf027ukT3TeLntAC46MKppPAB+jeq4PgyL4rcUgIdA2FPR8f+cvHbUv/NzvzkQhLuKfX6h/4JrGShmAV3pe2eHQVPBLS2wG32dZkKyfoVpUKGnplt4/gMo3erpQiw8LIW3HN85v7q9PzOGRyrppRHdgoX4N/Mx/wfn384eHmYaeAdMLK98gSM2cUYUtpaA0vqI5+JBB3uvwssapdrlWGX8X3hezSnGDIK2mAJ4WL/Lq1S7cavQOpF2flY9+q+j45t7VUZuSYuf3v51ln5CylQ1V7S+FD3cZGKmapZwUdbjuiImhWuTeqmUe4uS8ccRmbFP0oul65/ZlzhjzIRHWFW9mHeWrmVKDUy54C0DH9c+DrevTr5wvUSr2Hq2YpMpgmy1u4vmXYg40VBze1M3XDtctLxjaMGVmPE/fHLzr+Bfwb+CfwX/Cv4V/Cv4V/D/gYAXy0oH6te2rZ7cEi1mqG4uPkbxkoR42W1/yv9Aa0R4v2QaSGwVlSPWyykzZsJWCloqQjP3uyGrHIYg2D4A4I2RmIQQk6atfdY/XAWOuei0rXxwKhINIyTDc/peagOM5gTsk8ip5ocpXDVzUTeFKhVTmcHwrN4hZQBgVqNkTn65xzaJM5wEKQfk3hZbE1esB+Cev/iI3/sQ9s02cowHxy2AFfHYCOEdM+VcSMcVFdO4qxziyp9PdOw2BphkHSJBJJ4xN1eOscO3Aw9DKzUMlivmz6BvTx8d1UToUxP9VfKGQxQBb6bIhmQ9qoke5UvkRV8YtvA8HfXUALUq37b4bv8Ax+T3cQvhczMtg6mMXzITF/xQew6r2DxOl4/Q5TZI8UwJVyOPtPUeVuOXWU3rXbfMGrZeNooEievOUBuZrC9U1954lF2Cm+p6pQsFtQhJJUJl6+GLl4C8iPJuJqw2FsdnRGv85WCG/bf8w/eR9hf17DbfUKehaQ5SCADAfWx3ptlz+Ien3/80ehWpOVPUCGEMj1vAsLpCmi06eUG95Jsd5yaikJev7DeaU7lpc8P+3YDBIZJopdw8sckHY/z2cq2XuytpWKu2Q/OnoTV40aKbqrN/UR6sSGfmmp5SUk00XdjWWvs6pS+j2mFkas3kVpfWKHZUd0cyefDKyvtol4oividHu/DPHk8L2J5AW8wizjp3BHTKQrjSYE96mju8wFKVrjl1Vd07oVi+muiNOWB9z7M9VC4TbtN1agNMYLtHg2ulrUMQpnC6vS9xNyka+RV4JCTfoRtLydkP8CwKRS5mLNNqR/VvDRfH/3JKbZbrO3wZ6pBsa9B9vpd2gxQ42eSW2n1HgG7LaEziJchOAsuuOWRFrYfBhsO47FGD8svGNXZzOHu2bog+5dJnnZHeu2OGh0ZeKg3vFnvtxcWPnLc5N/traai+pvqk9/A3Xb59CheEcrjA1sI27Ix7s67SzNcBJNoljlIUQipEIPhrS6xmS+lUCz5X6zigRdNLx007+CAusMR8+sLLFK5KjNxReordJD679YBzl2lmgks0odsBxy+5ub71SoewgWbKzKbsOeIH81Ip2Jyr8R1OvF3PkUBrojWC5XBoUS9Yn7y+jCSKsUsx1zy0AeGGEa/KapCayKYvGV2U9wH0ticeh3HEJSXi0uTKCin76PDJnJy8+s65Q9DjFjD64q5Xr9+Vvgfy5R4IX6ufm36+eCJs7WoqLS1Lgp6BH6xEdFZsypXQPuSfdqfqbWKHDcgfY0bXW4eq/UcS9+JYS54RvTMj3quZfg+5RAmdqCygQrCegE8RUQTy8of8h6H+SmB60lEL2GE5lcD6woNP2Cl27yxTumZxcGjuow8JxbdV1R2luyjz5lyhCbXOhMpG5XxI0xtPrkwJXAfH/kgtRWl7mJNw2ahx1ON8ZRc9txhlIk1nx8orVcms20MurJ1fiAFpkui0kFbAG5DB1UkJhSmm0FotJ8e+idB26ED6ZFdCOyMzoCqvbFBQvsnM9WtJ4iVV6ZKTFOqGNwD1V0OUhs/Qs5OaEochHn285QT4d164AWLfRoAuE5qf6Nl8GPtV1IPqAJLTZKZfxlSXatuuvsqT5Zv9NJZBouHV2bLzwLukR4zRiB3JG2ExRXWYnlPwqhlDdJehdWrmjJKi98ypCgj/oqHOL4PHiWvvgaTMrZ/re0bCjpcfwDVB3IbnkRw72irYNWispismnf/bKWCMy/0MI/Mqrl9K6M4YbpUpfQ99L+6NcyNLff7wxypdE8Sk+qchVoQK9Id+ilqqyO84KfWzfV4u+npV7x1Gtr36TzS43W5iV53jj21TJt8b3rJML9GfuVRx8924YUqoulbvnAvdhx7PwGaHeCQaPCW5JTNBZhuxEz8eL9u4p2RxfCQoxvO9rQWQFJEhWIIaZo4AZ7U7Qn5kdPGhI9oB5N0AbjPSOy5wHZHoQgY4v33d5xJgASy57DRRN/0M+n202fPD0w7R3LsWoqeHp6lfRWn8FpDYOF5hElCAwmp9MHXGBbu6cWccRma0e1O47zRqCRGCRNIfISauD0ehCjCFKPDyLZi4A5/5V1Scft50jgzVNNzvMfBAboNuaGHkoEmO04NabZ+aY2OQ6iK8wa1+ye9qZlBB7nVvUdWQpAyioTDNN1jVuYYerbvp1ayTs4uh1r6cXRuSJHBBRPMHzCUDKCFRKglbajTfaAwb/3rvkL8s4sR9OGvRr1HD9tbgv2L0QwCbdW+pnLWodg961Rcpf5dvSh/U7aWZRBTpnTRPsG+hOIEV1EmgBdYpCyA1WKmyyZBtvkoMpUcQc9aTT2c2KoXQEnIkmc/QWfmcx4oWQmnCxH6fEfEYVTLm1E9Rgl5ii0sOJ97nvz2cFG5kGnXNuObPsmKU/ZXIscncGtKUyZ+DFsAdQESI3wG8qKPAD34K+Bl8z3acGN2eidrpWjgzeeoCQyGGhLLmyP8ZhDsJY+K1kJG7GVeqyoLiYaPYk+XTSC6Epbmhqs4kF3EeQpxVowaeo6DIiZgLFsLWmSJU3x4jdxWH8yRoBuME79vck6TuK16ZrJUpme0HMfCHlV2lN1jMfN2txUWqPFAZ7wDALDq/1Zk5rrAXCXxVyS+523FWVKI+o0ZD+Mzsw/nBKrHCMgiGpzEMGqV9Qwipbw805wWjh8ZcE/spoG6q2cYC/QZHv/W1SJjEE+pLl3Wk70xX8MQNfFiqklmcwLuwjQeTQREwf9izcn0KfWNoQv9hqGZHqMTvpHToxRYpyE8jJVPSVa+xr99E9D2t/HRcUEhfL+LoNjtqUeHzJpP95BxWgQWwwbYC1O/lvO6iEV7WbejSSfXDDSBCmrb8Oasa0ouVGmEO4UZ9iYv7iYs5pzeMiXxjlIwa5gxZXSB+T1OKOHWMuKxBbBB1o8XdFHNxh3n44al7iLXFMw9H4xEujawg1Cm66Asgmyh+5dP3VZQsTU6yymbluXWuRkh0TE9x/M9JG82IeBwH2CooRgH97BLIuesYQXnagPJWonmTm7Lglz1SQuxSSZ9WhLINA7X1ro0WS/y7vfh3pyMqJFbSkShm6Oo4k7bQgutbQNuuT22tt7IEa9aaWVTLR+0oRvshgmblqwxnp02WUUzxdBQ9LIJtIdRnfB11tAEJLM7/sfzRR2gBer0C/VH8h6rkjyhPbk7xRkyjcLNma6cqPDs7ffjPhmvA87M7r9sHLnlsZvL8KRZCHIT4c7HGLPab2XbGQhsRMwqNtprZizOsIWnc7IkV/JD3134WuITychp67/4wFAvBUvDu0f0U5RdIpLaUw9zk0N8NqIrfqhJABZ44sQtC4BKmlIlX29YXKR1o4XLhivqoaccGSOPUTgByZqvAW5Em7gk+gNvYfNHfW/mQi0XdkUz5bE45fZKwiZtsylaB13yAasJIm9+U38Zmvw7hsinWzhdpfk8RrM+55E8PIO8CaA8YUj24H04+DDVryYXwzFYP4WZMlkyavOz80UnrcxjySdLleGVznSiiZEJ1c4KW/tNavY9U4INu58Gi+6wfxIi+iJmdIgO79afs0htBMv8wLGF0LV7RgZSzcDPJ6n4ArzjeEn3SUzh3S/TueHs4bV7gQRR4DNwztmLztl6ymksoxux6l3D/BUbR7ow0OcZQ37qTcrURrvwN/ZtJGdhyP1JN+L1XlTxfFuB7sY1RG0nLl2pb6MaznecJ8NVRS9HgJ3DSNFh/a85c/XRhl9qBmQB9mYfSa4V7AIBwofym/BGw4sTzSauPbPdIa/do40eMBFAUNvGx0cXZ75Ma1avxwj/Mqr+b0vAR9TgFczaY0k3KY7OVEmCpz43wdrwx6hAA0ILgRnq3Wp78M0au9bwLhjIdeelQdxjQ0GA2Jts6zydh6T1QMoqWjE5nu3jnZcjK9zeSs/9rLU/w4yOuKcmuAMhZ9dmtf1KgD+0CAJKtl7f+ZUGyAArW2bX2t3ZuNS1tbd/Sh6FGzxPAZ2UtbxJzOuljD9UFAf3VEYp6Wzom04HjLUEECRSiL90Pemr/0KzY0nJLu+V3dt/W3LiX8l9QSwMEFAACAAgAvFVpRteZEilfAAAAagAAABsAAAB1bml2ZXJzYWwvdW5pdmVyc2FsLnBuZy54bWwtjFsKgCAQAP+D7iB7gE1NrYXMyyQp9MKkx+2LaP5mPqZz1zyxw6c9rosFgRxcXxbdlvwR/cmutwmU/APYbaEmFPrXMw45WDCNQJJaGd0CCz6OIVvQvEZSihMpqN7lA1BLAQIAABQAAgAIALtVaUbO8+LqUwQAAA0QAAAdAAAAAAAAAAEAAAAAAAAAAAB1bml2ZXJzYWwvY29tbW9uX21lc3NhZ2VzLmxuZ1BLAQIAABQAAgAIALtVaUYl32KDvQQAAMsWAAAnAAAAAAAAAAEAAAAAAI4EAAB1bml2ZXJzYWwvZmxhc2hfcHVibGlzaGluZ19zZXR0aW5ncy54bWxQSwECAAAUAAIACAC7VWlGSEisH7ECAABRCgAAIQAAAAAAAAABAAAAAACQCQAAdW5pdmVyc2FsL2ZsYXNoX3NraW5fc2V0dGluZ3MueG1sUEsBAgAAFAACAAgAu1VpRkFYdiORBAAA3BUAACYAAAAAAAAAAQAAAAAAgAwAAHVuaXZlcnNhbC9odG1sX3B1Ymxpc2hpbmdfc2V0dGluZ3MueG1sUEsBAgAAFAACAAgAu1VpRpJGsJmpAQAAQwYAAB8AAAAAAAAAAQAAAAAAVREAAHVuaXZlcnNhbC9odG1sX3NraW5fc2V0dGluZ3MuanNQSwECAAAUAAIACAC7VWlGGtrqO6oAAAAfAQAAGgAAAAAAAAABAAAAAAA7EwAAdW5pdmVyc2FsL2kxOG5fcHJlc2V0cy54bWxQSwECAAAUAAIACAC7VWlG9YvaeWYAAABoAAAAHAAAAAAAAAABAAAAAAAdFAAAdW5pdmVyc2FsL2xvY2FsX3NldHRpbmdzLnhtbFBLAQIAABQAAgAIADMDgUTOggk37AIAAIgIAAAUAAAAAAAAAAEAAAAAAL0UAAB1bml2ZXJzYWwvcGxheWVyLnhtbFBLAQIAABQAAgAIALtVaUaYCckyjgoAABRaAAApAAAAAAAAAAEAAAAAANsXAAB1bml2ZXJzYWwvc2tpbl9jdXN0b21pemF0aW9uX3NldHRpbmdzLnhtbFBLAQIAABQAAgAIALxVaUaKmlIXtiUAAIUyAAAXAAAAAAAAAAAAAAAAALAiAAB1bml2ZXJzYWwvdW5pdmVyc2FsLnBuZ1BLAQIAABQAAgAIALxVaUbXmRIpXwAAAGoAAAAbAAAAAAAAAAEAAAAAAJtIAAB1bml2ZXJzYWwvdW5pdmVyc2FsLnBuZy54bWxQSwUGAAAAAAsACwBJAwAAM0kAAAAA"/>
  <p:tag name="ISPRING_OUTPUT_FOLDER" val="C:\Users\Danny\Dropbox\Website\M9P"/>
  <p:tag name="ISPRING_PRESENTATION_TITLE" val="Section 7.3 Similar Polygons"/>
  <p:tag name="ISPRING_RESOURCE_PATHS_HASH_PRESENTER" val="c714b48b1be33173e2f53374e51423ebe75c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793</TotalTime>
  <Words>133</Words>
  <Application>Microsoft Office PowerPoint</Application>
  <PresentationFormat>On-screen Show (4:3)</PresentationFormat>
  <Paragraphs>30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Calibri</vt:lpstr>
      <vt:lpstr>Century Schoolbook</vt:lpstr>
      <vt:lpstr>Wingdings</vt:lpstr>
      <vt:lpstr>Wingdings 2</vt:lpstr>
      <vt:lpstr>Oriel</vt:lpstr>
      <vt:lpstr>Equation</vt:lpstr>
      <vt:lpstr>Section 7.3  Similar Polygons</vt:lpstr>
      <vt:lpstr>Similar Polygons</vt:lpstr>
      <vt:lpstr>PowerPoint Presentation</vt:lpstr>
      <vt:lpstr>Ex: Given the dimensions of the larger hexagon, find the length of each side:</vt:lpstr>
      <vt:lpstr>Homework: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7.3 Similar Polygons</dc:title>
  <dc:creator>Danny Young</dc:creator>
  <cp:lastModifiedBy>Danny Young</cp:lastModifiedBy>
  <cp:revision>55</cp:revision>
  <dcterms:created xsi:type="dcterms:W3CDTF">2012-02-16T23:51:02Z</dcterms:created>
  <dcterms:modified xsi:type="dcterms:W3CDTF">2015-03-14T00:31:32Z</dcterms:modified>
</cp:coreProperties>
</file>